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5" r:id="rId4"/>
    <p:sldId id="262" r:id="rId5"/>
    <p:sldId id="267" r:id="rId6"/>
    <p:sldId id="268" r:id="rId7"/>
    <p:sldId id="272" r:id="rId8"/>
    <p:sldId id="269" r:id="rId9"/>
    <p:sldId id="273" r:id="rId10"/>
    <p:sldId id="270" r:id="rId11"/>
    <p:sldId id="271" r:id="rId12"/>
    <p:sldId id="260" r:id="rId1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4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DBC7"/>
    <a:srgbClr val="E0BA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5" d="100"/>
          <a:sy n="85" d="100"/>
        </p:scale>
        <p:origin x="590" y="72"/>
      </p:cViewPr>
      <p:guideLst>
        <p:guide orient="horz" pos="304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2B40BE-ADFF-4E96-A2CE-2914A23A7601}"/>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1BFCE655-9CB5-415A-8DFA-38D13A786F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748B71BE-F2CC-438A-BC06-223BBE915D64}"/>
              </a:ext>
            </a:extLst>
          </p:cNvPr>
          <p:cNvSpPr>
            <a:spLocks noGrp="1"/>
          </p:cNvSpPr>
          <p:nvPr>
            <p:ph type="dt" sz="half" idx="10"/>
          </p:nvPr>
        </p:nvSpPr>
        <p:spPr/>
        <p:txBody>
          <a:bodyPr/>
          <a:lstStyle/>
          <a:p>
            <a:fld id="{5F0F6E6D-BC61-41B2-8E58-6CD3F8627017}" type="datetimeFigureOut">
              <a:rPr lang="ko-KR" altLang="en-US" smtClean="0"/>
              <a:t>2021-07-29</a:t>
            </a:fld>
            <a:endParaRPr lang="ko-KR" altLang="en-US" dirty="0"/>
          </a:p>
        </p:txBody>
      </p:sp>
      <p:sp>
        <p:nvSpPr>
          <p:cNvPr id="5" name="바닥글 개체 틀 4">
            <a:extLst>
              <a:ext uri="{FF2B5EF4-FFF2-40B4-BE49-F238E27FC236}">
                <a16:creationId xmlns:a16="http://schemas.microsoft.com/office/drawing/2014/main" id="{FF548EA8-C65D-420F-AD1F-C05C5ECB72D2}"/>
              </a:ext>
            </a:extLst>
          </p:cNvPr>
          <p:cNvSpPr>
            <a:spLocks noGrp="1"/>
          </p:cNvSpPr>
          <p:nvPr>
            <p:ph type="ftr" sz="quarter" idx="11"/>
          </p:nvPr>
        </p:nvSpPr>
        <p:spPr/>
        <p:txBody>
          <a:bodyPr/>
          <a:lstStyle/>
          <a:p>
            <a:endParaRPr lang="ko-KR" altLang="en-US" dirty="0"/>
          </a:p>
        </p:txBody>
      </p:sp>
      <p:sp>
        <p:nvSpPr>
          <p:cNvPr id="6" name="슬라이드 번호 개체 틀 5">
            <a:extLst>
              <a:ext uri="{FF2B5EF4-FFF2-40B4-BE49-F238E27FC236}">
                <a16:creationId xmlns:a16="http://schemas.microsoft.com/office/drawing/2014/main" id="{28154191-7AA6-422A-86A9-5C3225004187}"/>
              </a:ext>
            </a:extLst>
          </p:cNvPr>
          <p:cNvSpPr>
            <a:spLocks noGrp="1"/>
          </p:cNvSpPr>
          <p:nvPr>
            <p:ph type="sldNum" sz="quarter" idx="12"/>
          </p:nvPr>
        </p:nvSpPr>
        <p:spPr/>
        <p:txBody>
          <a:bodyPr/>
          <a:lstStyle/>
          <a:p>
            <a:fld id="{29827B01-5F80-4E50-A3C2-C7623213752A}" type="slidenum">
              <a:rPr lang="ko-KR" altLang="en-US" smtClean="0"/>
              <a:t>‹#›</a:t>
            </a:fld>
            <a:endParaRPr lang="ko-KR" altLang="en-US" dirty="0"/>
          </a:p>
        </p:txBody>
      </p:sp>
    </p:spTree>
    <p:extLst>
      <p:ext uri="{BB962C8B-B14F-4D97-AF65-F5344CB8AC3E}">
        <p14:creationId xmlns:p14="http://schemas.microsoft.com/office/powerpoint/2010/main" val="3618814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39FDFE-CFA6-40FC-A91F-6FAC425B3E4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3C477A7-7643-4C7D-81A5-8A0688FC8A1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12841B8-3FC7-44B2-9C5F-A4087EB3F5C0}"/>
              </a:ext>
            </a:extLst>
          </p:cNvPr>
          <p:cNvSpPr>
            <a:spLocks noGrp="1"/>
          </p:cNvSpPr>
          <p:nvPr>
            <p:ph type="dt" sz="half" idx="10"/>
          </p:nvPr>
        </p:nvSpPr>
        <p:spPr/>
        <p:txBody>
          <a:bodyPr/>
          <a:lstStyle/>
          <a:p>
            <a:fld id="{5F0F6E6D-BC61-41B2-8E58-6CD3F8627017}" type="datetimeFigureOut">
              <a:rPr lang="ko-KR" altLang="en-US" smtClean="0"/>
              <a:t>2021-07-29</a:t>
            </a:fld>
            <a:endParaRPr lang="ko-KR" altLang="en-US" dirty="0"/>
          </a:p>
        </p:txBody>
      </p:sp>
      <p:sp>
        <p:nvSpPr>
          <p:cNvPr id="5" name="바닥글 개체 틀 4">
            <a:extLst>
              <a:ext uri="{FF2B5EF4-FFF2-40B4-BE49-F238E27FC236}">
                <a16:creationId xmlns:a16="http://schemas.microsoft.com/office/drawing/2014/main" id="{CB48B0C4-8D28-4598-9C1C-1C8F418B8C01}"/>
              </a:ext>
            </a:extLst>
          </p:cNvPr>
          <p:cNvSpPr>
            <a:spLocks noGrp="1"/>
          </p:cNvSpPr>
          <p:nvPr>
            <p:ph type="ftr" sz="quarter" idx="11"/>
          </p:nvPr>
        </p:nvSpPr>
        <p:spPr/>
        <p:txBody>
          <a:bodyPr/>
          <a:lstStyle/>
          <a:p>
            <a:endParaRPr lang="ko-KR" altLang="en-US" dirty="0"/>
          </a:p>
        </p:txBody>
      </p:sp>
      <p:sp>
        <p:nvSpPr>
          <p:cNvPr id="6" name="슬라이드 번호 개체 틀 5">
            <a:extLst>
              <a:ext uri="{FF2B5EF4-FFF2-40B4-BE49-F238E27FC236}">
                <a16:creationId xmlns:a16="http://schemas.microsoft.com/office/drawing/2014/main" id="{8E1FC409-BC7F-4D9A-A63A-27B6D15EAF31}"/>
              </a:ext>
            </a:extLst>
          </p:cNvPr>
          <p:cNvSpPr>
            <a:spLocks noGrp="1"/>
          </p:cNvSpPr>
          <p:nvPr>
            <p:ph type="sldNum" sz="quarter" idx="12"/>
          </p:nvPr>
        </p:nvSpPr>
        <p:spPr/>
        <p:txBody>
          <a:bodyPr/>
          <a:lstStyle/>
          <a:p>
            <a:fld id="{29827B01-5F80-4E50-A3C2-C7623213752A}" type="slidenum">
              <a:rPr lang="ko-KR" altLang="en-US" smtClean="0"/>
              <a:t>‹#›</a:t>
            </a:fld>
            <a:endParaRPr lang="ko-KR" altLang="en-US" dirty="0"/>
          </a:p>
        </p:txBody>
      </p:sp>
    </p:spTree>
    <p:extLst>
      <p:ext uri="{BB962C8B-B14F-4D97-AF65-F5344CB8AC3E}">
        <p14:creationId xmlns:p14="http://schemas.microsoft.com/office/powerpoint/2010/main" val="526659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27322D4-37E7-4CAD-89C3-ED5A455A9C0D}"/>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A48E3DF-6A85-4806-927E-38049BD5BEE2}"/>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1301DA8-4A38-4AC4-8C77-6671E0FDBA06}"/>
              </a:ext>
            </a:extLst>
          </p:cNvPr>
          <p:cNvSpPr>
            <a:spLocks noGrp="1"/>
          </p:cNvSpPr>
          <p:nvPr>
            <p:ph type="dt" sz="half" idx="10"/>
          </p:nvPr>
        </p:nvSpPr>
        <p:spPr/>
        <p:txBody>
          <a:bodyPr/>
          <a:lstStyle/>
          <a:p>
            <a:fld id="{5F0F6E6D-BC61-41B2-8E58-6CD3F8627017}" type="datetimeFigureOut">
              <a:rPr lang="ko-KR" altLang="en-US" smtClean="0"/>
              <a:t>2021-07-29</a:t>
            </a:fld>
            <a:endParaRPr lang="ko-KR" altLang="en-US" dirty="0"/>
          </a:p>
        </p:txBody>
      </p:sp>
      <p:sp>
        <p:nvSpPr>
          <p:cNvPr id="5" name="바닥글 개체 틀 4">
            <a:extLst>
              <a:ext uri="{FF2B5EF4-FFF2-40B4-BE49-F238E27FC236}">
                <a16:creationId xmlns:a16="http://schemas.microsoft.com/office/drawing/2014/main" id="{482085E8-875B-4B44-A07E-68E5D152FAB5}"/>
              </a:ext>
            </a:extLst>
          </p:cNvPr>
          <p:cNvSpPr>
            <a:spLocks noGrp="1"/>
          </p:cNvSpPr>
          <p:nvPr>
            <p:ph type="ftr" sz="quarter" idx="11"/>
          </p:nvPr>
        </p:nvSpPr>
        <p:spPr/>
        <p:txBody>
          <a:bodyPr/>
          <a:lstStyle/>
          <a:p>
            <a:endParaRPr lang="ko-KR" altLang="en-US" dirty="0"/>
          </a:p>
        </p:txBody>
      </p:sp>
      <p:sp>
        <p:nvSpPr>
          <p:cNvPr id="6" name="슬라이드 번호 개체 틀 5">
            <a:extLst>
              <a:ext uri="{FF2B5EF4-FFF2-40B4-BE49-F238E27FC236}">
                <a16:creationId xmlns:a16="http://schemas.microsoft.com/office/drawing/2014/main" id="{F01E3509-4AFC-4839-AEF5-214D73C7BC74}"/>
              </a:ext>
            </a:extLst>
          </p:cNvPr>
          <p:cNvSpPr>
            <a:spLocks noGrp="1"/>
          </p:cNvSpPr>
          <p:nvPr>
            <p:ph type="sldNum" sz="quarter" idx="12"/>
          </p:nvPr>
        </p:nvSpPr>
        <p:spPr/>
        <p:txBody>
          <a:bodyPr/>
          <a:lstStyle/>
          <a:p>
            <a:fld id="{29827B01-5F80-4E50-A3C2-C7623213752A}" type="slidenum">
              <a:rPr lang="ko-KR" altLang="en-US" smtClean="0"/>
              <a:t>‹#›</a:t>
            </a:fld>
            <a:endParaRPr lang="ko-KR" altLang="en-US" dirty="0"/>
          </a:p>
        </p:txBody>
      </p:sp>
    </p:spTree>
    <p:extLst>
      <p:ext uri="{BB962C8B-B14F-4D97-AF65-F5344CB8AC3E}">
        <p14:creationId xmlns:p14="http://schemas.microsoft.com/office/powerpoint/2010/main" val="3138411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0EF555-357F-47A0-87C0-2F3A7923B8C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E43002F9-D872-42B9-9ADD-13D8C9C551A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8AD02C2-3C0C-454D-B85C-A6EE12F17A87}"/>
              </a:ext>
            </a:extLst>
          </p:cNvPr>
          <p:cNvSpPr>
            <a:spLocks noGrp="1"/>
          </p:cNvSpPr>
          <p:nvPr>
            <p:ph type="dt" sz="half" idx="10"/>
          </p:nvPr>
        </p:nvSpPr>
        <p:spPr/>
        <p:txBody>
          <a:bodyPr/>
          <a:lstStyle/>
          <a:p>
            <a:fld id="{5F0F6E6D-BC61-41B2-8E58-6CD3F8627017}" type="datetimeFigureOut">
              <a:rPr lang="ko-KR" altLang="en-US" smtClean="0"/>
              <a:t>2021-07-29</a:t>
            </a:fld>
            <a:endParaRPr lang="ko-KR" altLang="en-US" dirty="0"/>
          </a:p>
        </p:txBody>
      </p:sp>
      <p:sp>
        <p:nvSpPr>
          <p:cNvPr id="5" name="바닥글 개체 틀 4">
            <a:extLst>
              <a:ext uri="{FF2B5EF4-FFF2-40B4-BE49-F238E27FC236}">
                <a16:creationId xmlns:a16="http://schemas.microsoft.com/office/drawing/2014/main" id="{FC84CEF0-7117-4FCD-B204-4065BC1AFC62}"/>
              </a:ext>
            </a:extLst>
          </p:cNvPr>
          <p:cNvSpPr>
            <a:spLocks noGrp="1"/>
          </p:cNvSpPr>
          <p:nvPr>
            <p:ph type="ftr" sz="quarter" idx="11"/>
          </p:nvPr>
        </p:nvSpPr>
        <p:spPr/>
        <p:txBody>
          <a:bodyPr/>
          <a:lstStyle/>
          <a:p>
            <a:endParaRPr lang="ko-KR" altLang="en-US" dirty="0"/>
          </a:p>
        </p:txBody>
      </p:sp>
      <p:sp>
        <p:nvSpPr>
          <p:cNvPr id="6" name="슬라이드 번호 개체 틀 5">
            <a:extLst>
              <a:ext uri="{FF2B5EF4-FFF2-40B4-BE49-F238E27FC236}">
                <a16:creationId xmlns:a16="http://schemas.microsoft.com/office/drawing/2014/main" id="{D395EAB3-010F-4F4D-B1A9-91C017266C18}"/>
              </a:ext>
            </a:extLst>
          </p:cNvPr>
          <p:cNvSpPr>
            <a:spLocks noGrp="1"/>
          </p:cNvSpPr>
          <p:nvPr>
            <p:ph type="sldNum" sz="quarter" idx="12"/>
          </p:nvPr>
        </p:nvSpPr>
        <p:spPr/>
        <p:txBody>
          <a:bodyPr/>
          <a:lstStyle/>
          <a:p>
            <a:fld id="{29827B01-5F80-4E50-A3C2-C7623213752A}" type="slidenum">
              <a:rPr lang="ko-KR" altLang="en-US" smtClean="0"/>
              <a:t>‹#›</a:t>
            </a:fld>
            <a:endParaRPr lang="ko-KR" altLang="en-US" dirty="0"/>
          </a:p>
        </p:txBody>
      </p:sp>
    </p:spTree>
    <p:extLst>
      <p:ext uri="{BB962C8B-B14F-4D97-AF65-F5344CB8AC3E}">
        <p14:creationId xmlns:p14="http://schemas.microsoft.com/office/powerpoint/2010/main" val="948543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742CB1-9D28-47A7-978A-9CD81862547C}"/>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622F8D17-0222-47B6-BBC2-DA61BD84F0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0A20DC9-6BAB-4BF3-9846-992700CEE6D6}"/>
              </a:ext>
            </a:extLst>
          </p:cNvPr>
          <p:cNvSpPr>
            <a:spLocks noGrp="1"/>
          </p:cNvSpPr>
          <p:nvPr>
            <p:ph type="dt" sz="half" idx="10"/>
          </p:nvPr>
        </p:nvSpPr>
        <p:spPr/>
        <p:txBody>
          <a:bodyPr/>
          <a:lstStyle/>
          <a:p>
            <a:fld id="{5F0F6E6D-BC61-41B2-8E58-6CD3F8627017}" type="datetimeFigureOut">
              <a:rPr lang="ko-KR" altLang="en-US" smtClean="0"/>
              <a:t>2021-07-29</a:t>
            </a:fld>
            <a:endParaRPr lang="ko-KR" altLang="en-US" dirty="0"/>
          </a:p>
        </p:txBody>
      </p:sp>
      <p:sp>
        <p:nvSpPr>
          <p:cNvPr id="5" name="바닥글 개체 틀 4">
            <a:extLst>
              <a:ext uri="{FF2B5EF4-FFF2-40B4-BE49-F238E27FC236}">
                <a16:creationId xmlns:a16="http://schemas.microsoft.com/office/drawing/2014/main" id="{152F3050-3E6F-43CB-8506-A847D7DBA399}"/>
              </a:ext>
            </a:extLst>
          </p:cNvPr>
          <p:cNvSpPr>
            <a:spLocks noGrp="1"/>
          </p:cNvSpPr>
          <p:nvPr>
            <p:ph type="ftr" sz="quarter" idx="11"/>
          </p:nvPr>
        </p:nvSpPr>
        <p:spPr/>
        <p:txBody>
          <a:bodyPr/>
          <a:lstStyle/>
          <a:p>
            <a:endParaRPr lang="ko-KR" altLang="en-US" dirty="0"/>
          </a:p>
        </p:txBody>
      </p:sp>
      <p:sp>
        <p:nvSpPr>
          <p:cNvPr id="6" name="슬라이드 번호 개체 틀 5">
            <a:extLst>
              <a:ext uri="{FF2B5EF4-FFF2-40B4-BE49-F238E27FC236}">
                <a16:creationId xmlns:a16="http://schemas.microsoft.com/office/drawing/2014/main" id="{4BB1C3F2-4CB2-404D-9B05-95778721FF4D}"/>
              </a:ext>
            </a:extLst>
          </p:cNvPr>
          <p:cNvSpPr>
            <a:spLocks noGrp="1"/>
          </p:cNvSpPr>
          <p:nvPr>
            <p:ph type="sldNum" sz="quarter" idx="12"/>
          </p:nvPr>
        </p:nvSpPr>
        <p:spPr/>
        <p:txBody>
          <a:bodyPr/>
          <a:lstStyle/>
          <a:p>
            <a:fld id="{29827B01-5F80-4E50-A3C2-C7623213752A}" type="slidenum">
              <a:rPr lang="ko-KR" altLang="en-US" smtClean="0"/>
              <a:t>‹#›</a:t>
            </a:fld>
            <a:endParaRPr lang="ko-KR" altLang="en-US" dirty="0"/>
          </a:p>
        </p:txBody>
      </p:sp>
    </p:spTree>
    <p:extLst>
      <p:ext uri="{BB962C8B-B14F-4D97-AF65-F5344CB8AC3E}">
        <p14:creationId xmlns:p14="http://schemas.microsoft.com/office/powerpoint/2010/main" val="1736154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133AB9-F055-490E-92FD-D8F7F82F0D0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71DB7AA-2A6E-4CB2-86BC-BEFEC7EF8C83}"/>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4726E420-97C0-4D52-A406-9F61D4B5744F}"/>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1288BA04-2C81-4589-A6F6-52C8C3F4E390}"/>
              </a:ext>
            </a:extLst>
          </p:cNvPr>
          <p:cNvSpPr>
            <a:spLocks noGrp="1"/>
          </p:cNvSpPr>
          <p:nvPr>
            <p:ph type="dt" sz="half" idx="10"/>
          </p:nvPr>
        </p:nvSpPr>
        <p:spPr/>
        <p:txBody>
          <a:bodyPr/>
          <a:lstStyle/>
          <a:p>
            <a:fld id="{5F0F6E6D-BC61-41B2-8E58-6CD3F8627017}" type="datetimeFigureOut">
              <a:rPr lang="ko-KR" altLang="en-US" smtClean="0"/>
              <a:t>2021-07-29</a:t>
            </a:fld>
            <a:endParaRPr lang="ko-KR" altLang="en-US" dirty="0"/>
          </a:p>
        </p:txBody>
      </p:sp>
      <p:sp>
        <p:nvSpPr>
          <p:cNvPr id="6" name="바닥글 개체 틀 5">
            <a:extLst>
              <a:ext uri="{FF2B5EF4-FFF2-40B4-BE49-F238E27FC236}">
                <a16:creationId xmlns:a16="http://schemas.microsoft.com/office/drawing/2014/main" id="{301FAFC6-6F08-4192-AD7E-D434DDEE2A1A}"/>
              </a:ext>
            </a:extLst>
          </p:cNvPr>
          <p:cNvSpPr>
            <a:spLocks noGrp="1"/>
          </p:cNvSpPr>
          <p:nvPr>
            <p:ph type="ftr" sz="quarter" idx="11"/>
          </p:nvPr>
        </p:nvSpPr>
        <p:spPr/>
        <p:txBody>
          <a:bodyPr/>
          <a:lstStyle/>
          <a:p>
            <a:endParaRPr lang="ko-KR" altLang="en-US" dirty="0"/>
          </a:p>
        </p:txBody>
      </p:sp>
      <p:sp>
        <p:nvSpPr>
          <p:cNvPr id="7" name="슬라이드 번호 개체 틀 6">
            <a:extLst>
              <a:ext uri="{FF2B5EF4-FFF2-40B4-BE49-F238E27FC236}">
                <a16:creationId xmlns:a16="http://schemas.microsoft.com/office/drawing/2014/main" id="{DB40A178-423E-48B0-BD60-62C498D13808}"/>
              </a:ext>
            </a:extLst>
          </p:cNvPr>
          <p:cNvSpPr>
            <a:spLocks noGrp="1"/>
          </p:cNvSpPr>
          <p:nvPr>
            <p:ph type="sldNum" sz="quarter" idx="12"/>
          </p:nvPr>
        </p:nvSpPr>
        <p:spPr/>
        <p:txBody>
          <a:bodyPr/>
          <a:lstStyle/>
          <a:p>
            <a:fld id="{29827B01-5F80-4E50-A3C2-C7623213752A}" type="slidenum">
              <a:rPr lang="ko-KR" altLang="en-US" smtClean="0"/>
              <a:t>‹#›</a:t>
            </a:fld>
            <a:endParaRPr lang="ko-KR" altLang="en-US" dirty="0"/>
          </a:p>
        </p:txBody>
      </p:sp>
    </p:spTree>
    <p:extLst>
      <p:ext uri="{BB962C8B-B14F-4D97-AF65-F5344CB8AC3E}">
        <p14:creationId xmlns:p14="http://schemas.microsoft.com/office/powerpoint/2010/main" val="1958369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B38093-8F1E-4E28-AE05-24E739D90F53}"/>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797B287A-0E1F-48B9-8055-F56438E686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854E4BA1-16E3-4AD5-837F-06DF6A7B691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F037D92-3927-4C77-B2D9-2B773B61A1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57C9866-81B6-46B8-8AB5-4B0B59E5F5B7}"/>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8D48E73-53B6-4A92-8AA0-71C1E5524CB0}"/>
              </a:ext>
            </a:extLst>
          </p:cNvPr>
          <p:cNvSpPr>
            <a:spLocks noGrp="1"/>
          </p:cNvSpPr>
          <p:nvPr>
            <p:ph type="dt" sz="half" idx="10"/>
          </p:nvPr>
        </p:nvSpPr>
        <p:spPr/>
        <p:txBody>
          <a:bodyPr/>
          <a:lstStyle/>
          <a:p>
            <a:fld id="{5F0F6E6D-BC61-41B2-8E58-6CD3F8627017}" type="datetimeFigureOut">
              <a:rPr lang="ko-KR" altLang="en-US" smtClean="0"/>
              <a:t>2021-07-29</a:t>
            </a:fld>
            <a:endParaRPr lang="ko-KR" altLang="en-US" dirty="0"/>
          </a:p>
        </p:txBody>
      </p:sp>
      <p:sp>
        <p:nvSpPr>
          <p:cNvPr id="8" name="바닥글 개체 틀 7">
            <a:extLst>
              <a:ext uri="{FF2B5EF4-FFF2-40B4-BE49-F238E27FC236}">
                <a16:creationId xmlns:a16="http://schemas.microsoft.com/office/drawing/2014/main" id="{2549B223-FCA7-41F9-A528-4DA70CE40D30}"/>
              </a:ext>
            </a:extLst>
          </p:cNvPr>
          <p:cNvSpPr>
            <a:spLocks noGrp="1"/>
          </p:cNvSpPr>
          <p:nvPr>
            <p:ph type="ftr" sz="quarter" idx="11"/>
          </p:nvPr>
        </p:nvSpPr>
        <p:spPr/>
        <p:txBody>
          <a:bodyPr/>
          <a:lstStyle/>
          <a:p>
            <a:endParaRPr lang="ko-KR" altLang="en-US" dirty="0"/>
          </a:p>
        </p:txBody>
      </p:sp>
      <p:sp>
        <p:nvSpPr>
          <p:cNvPr id="9" name="슬라이드 번호 개체 틀 8">
            <a:extLst>
              <a:ext uri="{FF2B5EF4-FFF2-40B4-BE49-F238E27FC236}">
                <a16:creationId xmlns:a16="http://schemas.microsoft.com/office/drawing/2014/main" id="{0B53ED17-6001-42F5-9520-3A8F546D9EC3}"/>
              </a:ext>
            </a:extLst>
          </p:cNvPr>
          <p:cNvSpPr>
            <a:spLocks noGrp="1"/>
          </p:cNvSpPr>
          <p:nvPr>
            <p:ph type="sldNum" sz="quarter" idx="12"/>
          </p:nvPr>
        </p:nvSpPr>
        <p:spPr/>
        <p:txBody>
          <a:bodyPr/>
          <a:lstStyle/>
          <a:p>
            <a:fld id="{29827B01-5F80-4E50-A3C2-C7623213752A}" type="slidenum">
              <a:rPr lang="ko-KR" altLang="en-US" smtClean="0"/>
              <a:t>‹#›</a:t>
            </a:fld>
            <a:endParaRPr lang="ko-KR" altLang="en-US" dirty="0"/>
          </a:p>
        </p:txBody>
      </p:sp>
    </p:spTree>
    <p:extLst>
      <p:ext uri="{BB962C8B-B14F-4D97-AF65-F5344CB8AC3E}">
        <p14:creationId xmlns:p14="http://schemas.microsoft.com/office/powerpoint/2010/main" val="2389787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68A4A6C-9CA1-4AF9-8EBE-53F375AECB92}"/>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111D935-FC19-4F99-9B09-B2132FDB9C98}"/>
              </a:ext>
            </a:extLst>
          </p:cNvPr>
          <p:cNvSpPr>
            <a:spLocks noGrp="1"/>
          </p:cNvSpPr>
          <p:nvPr>
            <p:ph type="dt" sz="half" idx="10"/>
          </p:nvPr>
        </p:nvSpPr>
        <p:spPr/>
        <p:txBody>
          <a:bodyPr/>
          <a:lstStyle/>
          <a:p>
            <a:fld id="{5F0F6E6D-BC61-41B2-8E58-6CD3F8627017}" type="datetimeFigureOut">
              <a:rPr lang="ko-KR" altLang="en-US" smtClean="0"/>
              <a:t>2021-07-29</a:t>
            </a:fld>
            <a:endParaRPr lang="ko-KR" altLang="en-US" dirty="0"/>
          </a:p>
        </p:txBody>
      </p:sp>
      <p:sp>
        <p:nvSpPr>
          <p:cNvPr id="4" name="바닥글 개체 틀 3">
            <a:extLst>
              <a:ext uri="{FF2B5EF4-FFF2-40B4-BE49-F238E27FC236}">
                <a16:creationId xmlns:a16="http://schemas.microsoft.com/office/drawing/2014/main" id="{6AE24859-F425-4FCE-BB88-78CB3C957EB1}"/>
              </a:ext>
            </a:extLst>
          </p:cNvPr>
          <p:cNvSpPr>
            <a:spLocks noGrp="1"/>
          </p:cNvSpPr>
          <p:nvPr>
            <p:ph type="ftr" sz="quarter" idx="11"/>
          </p:nvPr>
        </p:nvSpPr>
        <p:spPr/>
        <p:txBody>
          <a:bodyPr/>
          <a:lstStyle/>
          <a:p>
            <a:endParaRPr lang="ko-KR" altLang="en-US" dirty="0"/>
          </a:p>
        </p:txBody>
      </p:sp>
      <p:sp>
        <p:nvSpPr>
          <p:cNvPr id="5" name="슬라이드 번호 개체 틀 4">
            <a:extLst>
              <a:ext uri="{FF2B5EF4-FFF2-40B4-BE49-F238E27FC236}">
                <a16:creationId xmlns:a16="http://schemas.microsoft.com/office/drawing/2014/main" id="{248BBB9E-B709-42BB-A764-797623220E68}"/>
              </a:ext>
            </a:extLst>
          </p:cNvPr>
          <p:cNvSpPr>
            <a:spLocks noGrp="1"/>
          </p:cNvSpPr>
          <p:nvPr>
            <p:ph type="sldNum" sz="quarter" idx="12"/>
          </p:nvPr>
        </p:nvSpPr>
        <p:spPr/>
        <p:txBody>
          <a:bodyPr/>
          <a:lstStyle/>
          <a:p>
            <a:fld id="{29827B01-5F80-4E50-A3C2-C7623213752A}" type="slidenum">
              <a:rPr lang="ko-KR" altLang="en-US" smtClean="0"/>
              <a:t>‹#›</a:t>
            </a:fld>
            <a:endParaRPr lang="ko-KR" altLang="en-US" dirty="0"/>
          </a:p>
        </p:txBody>
      </p:sp>
    </p:spTree>
    <p:extLst>
      <p:ext uri="{BB962C8B-B14F-4D97-AF65-F5344CB8AC3E}">
        <p14:creationId xmlns:p14="http://schemas.microsoft.com/office/powerpoint/2010/main" val="237321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80B85D3-88E7-4FD0-ACEA-F98C090837FD}"/>
              </a:ext>
            </a:extLst>
          </p:cNvPr>
          <p:cNvSpPr>
            <a:spLocks noGrp="1"/>
          </p:cNvSpPr>
          <p:nvPr>
            <p:ph type="dt" sz="half" idx="10"/>
          </p:nvPr>
        </p:nvSpPr>
        <p:spPr/>
        <p:txBody>
          <a:bodyPr/>
          <a:lstStyle/>
          <a:p>
            <a:fld id="{5F0F6E6D-BC61-41B2-8E58-6CD3F8627017}" type="datetimeFigureOut">
              <a:rPr lang="ko-KR" altLang="en-US" smtClean="0"/>
              <a:t>2021-07-29</a:t>
            </a:fld>
            <a:endParaRPr lang="ko-KR" altLang="en-US" dirty="0"/>
          </a:p>
        </p:txBody>
      </p:sp>
      <p:sp>
        <p:nvSpPr>
          <p:cNvPr id="3" name="바닥글 개체 틀 2">
            <a:extLst>
              <a:ext uri="{FF2B5EF4-FFF2-40B4-BE49-F238E27FC236}">
                <a16:creationId xmlns:a16="http://schemas.microsoft.com/office/drawing/2014/main" id="{BF98E960-D937-4606-974F-E7853DC58E9C}"/>
              </a:ext>
            </a:extLst>
          </p:cNvPr>
          <p:cNvSpPr>
            <a:spLocks noGrp="1"/>
          </p:cNvSpPr>
          <p:nvPr>
            <p:ph type="ftr" sz="quarter" idx="1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53B4C5DA-3D9C-44EF-AF87-659A01061393}"/>
              </a:ext>
            </a:extLst>
          </p:cNvPr>
          <p:cNvSpPr>
            <a:spLocks noGrp="1"/>
          </p:cNvSpPr>
          <p:nvPr>
            <p:ph type="sldNum" sz="quarter" idx="12"/>
          </p:nvPr>
        </p:nvSpPr>
        <p:spPr/>
        <p:txBody>
          <a:bodyPr/>
          <a:lstStyle/>
          <a:p>
            <a:fld id="{29827B01-5F80-4E50-A3C2-C7623213752A}" type="slidenum">
              <a:rPr lang="ko-KR" altLang="en-US" smtClean="0"/>
              <a:t>‹#›</a:t>
            </a:fld>
            <a:endParaRPr lang="ko-KR" altLang="en-US" dirty="0"/>
          </a:p>
        </p:txBody>
      </p:sp>
    </p:spTree>
    <p:extLst>
      <p:ext uri="{BB962C8B-B14F-4D97-AF65-F5344CB8AC3E}">
        <p14:creationId xmlns:p14="http://schemas.microsoft.com/office/powerpoint/2010/main" val="4230068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462504-9067-4994-B95A-5AE5BDE7B4F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4627BAB-91FA-40AA-98D0-7415DC1FB9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65C9EA78-D43F-4EEB-9BA2-2A579FF7A1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723F545-D454-4686-9C65-37EF432500D3}"/>
              </a:ext>
            </a:extLst>
          </p:cNvPr>
          <p:cNvSpPr>
            <a:spLocks noGrp="1"/>
          </p:cNvSpPr>
          <p:nvPr>
            <p:ph type="dt" sz="half" idx="10"/>
          </p:nvPr>
        </p:nvSpPr>
        <p:spPr/>
        <p:txBody>
          <a:bodyPr/>
          <a:lstStyle/>
          <a:p>
            <a:fld id="{5F0F6E6D-BC61-41B2-8E58-6CD3F8627017}" type="datetimeFigureOut">
              <a:rPr lang="ko-KR" altLang="en-US" smtClean="0"/>
              <a:t>2021-07-29</a:t>
            </a:fld>
            <a:endParaRPr lang="ko-KR" altLang="en-US" dirty="0"/>
          </a:p>
        </p:txBody>
      </p:sp>
      <p:sp>
        <p:nvSpPr>
          <p:cNvPr id="6" name="바닥글 개체 틀 5">
            <a:extLst>
              <a:ext uri="{FF2B5EF4-FFF2-40B4-BE49-F238E27FC236}">
                <a16:creationId xmlns:a16="http://schemas.microsoft.com/office/drawing/2014/main" id="{108AC6FB-ABC7-452C-ADF3-D80ED2C51A01}"/>
              </a:ext>
            </a:extLst>
          </p:cNvPr>
          <p:cNvSpPr>
            <a:spLocks noGrp="1"/>
          </p:cNvSpPr>
          <p:nvPr>
            <p:ph type="ftr" sz="quarter" idx="11"/>
          </p:nvPr>
        </p:nvSpPr>
        <p:spPr/>
        <p:txBody>
          <a:bodyPr/>
          <a:lstStyle/>
          <a:p>
            <a:endParaRPr lang="ko-KR" altLang="en-US" dirty="0"/>
          </a:p>
        </p:txBody>
      </p:sp>
      <p:sp>
        <p:nvSpPr>
          <p:cNvPr id="7" name="슬라이드 번호 개체 틀 6">
            <a:extLst>
              <a:ext uri="{FF2B5EF4-FFF2-40B4-BE49-F238E27FC236}">
                <a16:creationId xmlns:a16="http://schemas.microsoft.com/office/drawing/2014/main" id="{39A287CD-CE2C-4672-B333-693F583666EE}"/>
              </a:ext>
            </a:extLst>
          </p:cNvPr>
          <p:cNvSpPr>
            <a:spLocks noGrp="1"/>
          </p:cNvSpPr>
          <p:nvPr>
            <p:ph type="sldNum" sz="quarter" idx="12"/>
          </p:nvPr>
        </p:nvSpPr>
        <p:spPr/>
        <p:txBody>
          <a:bodyPr/>
          <a:lstStyle/>
          <a:p>
            <a:fld id="{29827B01-5F80-4E50-A3C2-C7623213752A}" type="slidenum">
              <a:rPr lang="ko-KR" altLang="en-US" smtClean="0"/>
              <a:t>‹#›</a:t>
            </a:fld>
            <a:endParaRPr lang="ko-KR" altLang="en-US" dirty="0"/>
          </a:p>
        </p:txBody>
      </p:sp>
    </p:spTree>
    <p:extLst>
      <p:ext uri="{BB962C8B-B14F-4D97-AF65-F5344CB8AC3E}">
        <p14:creationId xmlns:p14="http://schemas.microsoft.com/office/powerpoint/2010/main" val="2587316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05217D-0A5B-40A2-9BFA-E0946800DF7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BE86A4E5-3DB3-448B-8F7A-81E0CAFD31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a:extLst>
              <a:ext uri="{FF2B5EF4-FFF2-40B4-BE49-F238E27FC236}">
                <a16:creationId xmlns:a16="http://schemas.microsoft.com/office/drawing/2014/main" id="{C207FF2A-6696-4418-86C9-68F1515D51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C1A0A9D-D866-4F26-987B-698B6E2857EB}"/>
              </a:ext>
            </a:extLst>
          </p:cNvPr>
          <p:cNvSpPr>
            <a:spLocks noGrp="1"/>
          </p:cNvSpPr>
          <p:nvPr>
            <p:ph type="dt" sz="half" idx="10"/>
          </p:nvPr>
        </p:nvSpPr>
        <p:spPr/>
        <p:txBody>
          <a:bodyPr/>
          <a:lstStyle/>
          <a:p>
            <a:fld id="{5F0F6E6D-BC61-41B2-8E58-6CD3F8627017}" type="datetimeFigureOut">
              <a:rPr lang="ko-KR" altLang="en-US" smtClean="0"/>
              <a:t>2021-07-29</a:t>
            </a:fld>
            <a:endParaRPr lang="ko-KR" altLang="en-US" dirty="0"/>
          </a:p>
        </p:txBody>
      </p:sp>
      <p:sp>
        <p:nvSpPr>
          <p:cNvPr id="6" name="바닥글 개체 틀 5">
            <a:extLst>
              <a:ext uri="{FF2B5EF4-FFF2-40B4-BE49-F238E27FC236}">
                <a16:creationId xmlns:a16="http://schemas.microsoft.com/office/drawing/2014/main" id="{3A38FF59-A8C3-45D0-A50F-36B90D92B340}"/>
              </a:ext>
            </a:extLst>
          </p:cNvPr>
          <p:cNvSpPr>
            <a:spLocks noGrp="1"/>
          </p:cNvSpPr>
          <p:nvPr>
            <p:ph type="ftr" sz="quarter" idx="11"/>
          </p:nvPr>
        </p:nvSpPr>
        <p:spPr/>
        <p:txBody>
          <a:bodyPr/>
          <a:lstStyle/>
          <a:p>
            <a:endParaRPr lang="ko-KR" altLang="en-US" dirty="0"/>
          </a:p>
        </p:txBody>
      </p:sp>
      <p:sp>
        <p:nvSpPr>
          <p:cNvPr id="7" name="슬라이드 번호 개체 틀 6">
            <a:extLst>
              <a:ext uri="{FF2B5EF4-FFF2-40B4-BE49-F238E27FC236}">
                <a16:creationId xmlns:a16="http://schemas.microsoft.com/office/drawing/2014/main" id="{57CE4910-C444-4B3D-A587-9F604FD9DEAE}"/>
              </a:ext>
            </a:extLst>
          </p:cNvPr>
          <p:cNvSpPr>
            <a:spLocks noGrp="1"/>
          </p:cNvSpPr>
          <p:nvPr>
            <p:ph type="sldNum" sz="quarter" idx="12"/>
          </p:nvPr>
        </p:nvSpPr>
        <p:spPr/>
        <p:txBody>
          <a:bodyPr/>
          <a:lstStyle/>
          <a:p>
            <a:fld id="{29827B01-5F80-4E50-A3C2-C7623213752A}" type="slidenum">
              <a:rPr lang="ko-KR" altLang="en-US" smtClean="0"/>
              <a:t>‹#›</a:t>
            </a:fld>
            <a:endParaRPr lang="ko-KR" altLang="en-US" dirty="0"/>
          </a:p>
        </p:txBody>
      </p:sp>
    </p:spTree>
    <p:extLst>
      <p:ext uri="{BB962C8B-B14F-4D97-AF65-F5344CB8AC3E}">
        <p14:creationId xmlns:p14="http://schemas.microsoft.com/office/powerpoint/2010/main" val="921000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D1D0ED6-C740-463E-A233-DF98804CC2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3AFC72D2-6B4B-419B-942B-82BFB41719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CB31804-57A2-4757-8D4D-20C3A3337C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0F6E6D-BC61-41B2-8E58-6CD3F8627017}" type="datetimeFigureOut">
              <a:rPr lang="ko-KR" altLang="en-US" smtClean="0"/>
              <a:t>2021-07-29</a:t>
            </a:fld>
            <a:endParaRPr lang="ko-KR" altLang="en-US" dirty="0"/>
          </a:p>
        </p:txBody>
      </p:sp>
      <p:sp>
        <p:nvSpPr>
          <p:cNvPr id="5" name="바닥글 개체 틀 4">
            <a:extLst>
              <a:ext uri="{FF2B5EF4-FFF2-40B4-BE49-F238E27FC236}">
                <a16:creationId xmlns:a16="http://schemas.microsoft.com/office/drawing/2014/main" id="{ABD43345-A88B-4E4E-95B6-07472295CF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dirty="0"/>
          </a:p>
        </p:txBody>
      </p:sp>
      <p:sp>
        <p:nvSpPr>
          <p:cNvPr id="6" name="슬라이드 번호 개체 틀 5">
            <a:extLst>
              <a:ext uri="{FF2B5EF4-FFF2-40B4-BE49-F238E27FC236}">
                <a16:creationId xmlns:a16="http://schemas.microsoft.com/office/drawing/2014/main" id="{32F2A5C4-85BE-4A30-944F-3C33D6C49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827B01-5F80-4E50-A3C2-C7623213752A}" type="slidenum">
              <a:rPr lang="ko-KR" altLang="en-US" smtClean="0"/>
              <a:t>‹#›</a:t>
            </a:fld>
            <a:endParaRPr lang="ko-KR" altLang="en-US" dirty="0"/>
          </a:p>
        </p:txBody>
      </p:sp>
    </p:spTree>
    <p:extLst>
      <p:ext uri="{BB962C8B-B14F-4D97-AF65-F5344CB8AC3E}">
        <p14:creationId xmlns:p14="http://schemas.microsoft.com/office/powerpoint/2010/main" val="642444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AF2F2010-D3ED-40A0-B8AF-2F4807643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DF249741-B0D8-4CA3-BFEC-B0E14750B689}"/>
              </a:ext>
            </a:extLst>
          </p:cNvPr>
          <p:cNvSpPr txBox="1"/>
          <p:nvPr/>
        </p:nvSpPr>
        <p:spPr>
          <a:xfrm>
            <a:off x="4522493" y="793373"/>
            <a:ext cx="3147015" cy="923330"/>
          </a:xfrm>
          <a:prstGeom prst="rect">
            <a:avLst/>
          </a:prstGeom>
          <a:noFill/>
        </p:spPr>
        <p:txBody>
          <a:bodyPr wrap="none" rtlCol="0">
            <a:spAutoFit/>
          </a:bodyPr>
          <a:lstStyle/>
          <a:p>
            <a:pPr algn="ctr"/>
            <a:r>
              <a:rPr lang="en-US" altLang="ko-KR" sz="5400" b="1" dirty="0">
                <a:solidFill>
                  <a:schemeClr val="accent6">
                    <a:lumMod val="50000"/>
                  </a:schemeClr>
                </a:solidFill>
              </a:rPr>
              <a:t>Changlo.</a:t>
            </a:r>
            <a:endParaRPr lang="ko-KR" altLang="en-US" sz="5400" b="1" dirty="0">
              <a:solidFill>
                <a:schemeClr val="accent6">
                  <a:lumMod val="50000"/>
                </a:schemeClr>
              </a:solidFill>
            </a:endParaRPr>
          </a:p>
        </p:txBody>
      </p:sp>
      <p:sp>
        <p:nvSpPr>
          <p:cNvPr id="8" name="양쪽 대괄호 7">
            <a:extLst>
              <a:ext uri="{FF2B5EF4-FFF2-40B4-BE49-F238E27FC236}">
                <a16:creationId xmlns:a16="http://schemas.microsoft.com/office/drawing/2014/main" id="{EA3B9D8C-02BA-47F9-9CF5-716A3F5D721E}"/>
              </a:ext>
            </a:extLst>
          </p:cNvPr>
          <p:cNvSpPr/>
          <p:nvPr/>
        </p:nvSpPr>
        <p:spPr>
          <a:xfrm>
            <a:off x="2763520" y="701040"/>
            <a:ext cx="6695440" cy="1107996"/>
          </a:xfrm>
          <a:prstGeom prst="bracketPair">
            <a:avLst/>
          </a:prstGeom>
          <a:ln w="95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cxnSp>
        <p:nvCxnSpPr>
          <p:cNvPr id="10" name="직선 연결선 9">
            <a:extLst>
              <a:ext uri="{FF2B5EF4-FFF2-40B4-BE49-F238E27FC236}">
                <a16:creationId xmlns:a16="http://schemas.microsoft.com/office/drawing/2014/main" id="{E203479F-3DA5-4CF5-9DA8-A540B0736090}"/>
              </a:ext>
            </a:extLst>
          </p:cNvPr>
          <p:cNvCxnSpPr/>
          <p:nvPr/>
        </p:nvCxnSpPr>
        <p:spPr>
          <a:xfrm>
            <a:off x="4488343" y="6014720"/>
            <a:ext cx="32004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814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타원 20">
            <a:extLst>
              <a:ext uri="{FF2B5EF4-FFF2-40B4-BE49-F238E27FC236}">
                <a16:creationId xmlns:a16="http://schemas.microsoft.com/office/drawing/2014/main" id="{EC5EA091-4984-4EDA-878A-ADA93E42337F}"/>
              </a:ext>
            </a:extLst>
          </p:cNvPr>
          <p:cNvSpPr/>
          <p:nvPr/>
        </p:nvSpPr>
        <p:spPr>
          <a:xfrm>
            <a:off x="739147" y="1889617"/>
            <a:ext cx="3301225" cy="33012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3" name="타원 382">
            <a:extLst>
              <a:ext uri="{FF2B5EF4-FFF2-40B4-BE49-F238E27FC236}">
                <a16:creationId xmlns:a16="http://schemas.microsoft.com/office/drawing/2014/main" id="{BED8FE39-AF8D-4947-AE5C-603A8F03F891}"/>
              </a:ext>
            </a:extLst>
          </p:cNvPr>
          <p:cNvSpPr/>
          <p:nvPr/>
        </p:nvSpPr>
        <p:spPr>
          <a:xfrm>
            <a:off x="4445387" y="1889617"/>
            <a:ext cx="3301225" cy="3301225"/>
          </a:xfrm>
          <a:prstGeom prst="ellipse">
            <a:avLst/>
          </a:prstGeom>
          <a:solidFill>
            <a:srgbClr val="EFD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4" name="타원 383">
            <a:extLst>
              <a:ext uri="{FF2B5EF4-FFF2-40B4-BE49-F238E27FC236}">
                <a16:creationId xmlns:a16="http://schemas.microsoft.com/office/drawing/2014/main" id="{DE1B8741-A51F-44B4-B6A9-FD019A240DCE}"/>
              </a:ext>
            </a:extLst>
          </p:cNvPr>
          <p:cNvSpPr/>
          <p:nvPr/>
        </p:nvSpPr>
        <p:spPr>
          <a:xfrm>
            <a:off x="8100120" y="1889616"/>
            <a:ext cx="3301225" cy="33012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직사각형 1">
            <a:extLst>
              <a:ext uri="{FF2B5EF4-FFF2-40B4-BE49-F238E27FC236}">
                <a16:creationId xmlns:a16="http://schemas.microsoft.com/office/drawing/2014/main" id="{12A0AC17-D030-446D-AB6A-41BE3A4EE54D}"/>
              </a:ext>
            </a:extLst>
          </p:cNvPr>
          <p:cNvSpPr/>
          <p:nvPr/>
        </p:nvSpPr>
        <p:spPr>
          <a:xfrm>
            <a:off x="325120" y="0"/>
            <a:ext cx="1320800" cy="223520"/>
          </a:xfrm>
          <a:prstGeom prst="rect">
            <a:avLst/>
          </a:prstGeom>
          <a:solidFill>
            <a:srgbClr val="EFD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TextBox 2">
            <a:extLst>
              <a:ext uri="{FF2B5EF4-FFF2-40B4-BE49-F238E27FC236}">
                <a16:creationId xmlns:a16="http://schemas.microsoft.com/office/drawing/2014/main" id="{FAF7522F-ED52-4B4D-87C5-51B789A7A520}"/>
              </a:ext>
            </a:extLst>
          </p:cNvPr>
          <p:cNvSpPr txBox="1"/>
          <p:nvPr/>
        </p:nvSpPr>
        <p:spPr>
          <a:xfrm>
            <a:off x="1732670" y="136882"/>
            <a:ext cx="3301225" cy="400110"/>
          </a:xfrm>
          <a:prstGeom prst="rect">
            <a:avLst/>
          </a:prstGeom>
          <a:noFill/>
        </p:spPr>
        <p:txBody>
          <a:bodyPr wrap="none" rtlCol="0">
            <a:spAutoFit/>
          </a:bodyPr>
          <a:lstStyle/>
          <a:p>
            <a:r>
              <a:rPr lang="en-US" altLang="ko-KR" sz="2000" spc="600" dirty="0">
                <a:solidFill>
                  <a:schemeClr val="tx2">
                    <a:lumMod val="75000"/>
                  </a:schemeClr>
                </a:solidFill>
              </a:rPr>
              <a:t>Insert Title Here</a:t>
            </a:r>
            <a:endParaRPr lang="ko-KR" altLang="en-US" sz="2000" spc="600" dirty="0">
              <a:solidFill>
                <a:schemeClr val="tx2">
                  <a:lumMod val="75000"/>
                </a:schemeClr>
              </a:solidFill>
            </a:endParaRPr>
          </a:p>
        </p:txBody>
      </p:sp>
      <p:sp>
        <p:nvSpPr>
          <p:cNvPr id="4" name="TextBox 3">
            <a:extLst>
              <a:ext uri="{FF2B5EF4-FFF2-40B4-BE49-F238E27FC236}">
                <a16:creationId xmlns:a16="http://schemas.microsoft.com/office/drawing/2014/main" id="{6F3C7101-9747-4523-AB12-3AE9B01305E2}"/>
              </a:ext>
            </a:extLst>
          </p:cNvPr>
          <p:cNvSpPr txBox="1"/>
          <p:nvPr/>
        </p:nvSpPr>
        <p:spPr>
          <a:xfrm>
            <a:off x="1732670" y="547152"/>
            <a:ext cx="4737194" cy="707886"/>
          </a:xfrm>
          <a:prstGeom prst="rect">
            <a:avLst/>
          </a:prstGeom>
          <a:noFill/>
        </p:spPr>
        <p:txBody>
          <a:bodyPr wrap="none" rtlCol="0">
            <a:spAutoFit/>
          </a:bodyPr>
          <a:lstStyle/>
          <a:p>
            <a:r>
              <a:rPr lang="ko-KR" altLang="en-US" sz="4000" b="1" spc="600" dirty="0">
                <a:solidFill>
                  <a:schemeClr val="tx2">
                    <a:lumMod val="75000"/>
                  </a:schemeClr>
                </a:solidFill>
                <a:latin typeface="+mj-ea"/>
                <a:ea typeface="+mj-ea"/>
              </a:rPr>
              <a:t>제목을 입력하세요</a:t>
            </a:r>
          </a:p>
        </p:txBody>
      </p:sp>
      <p:sp>
        <p:nvSpPr>
          <p:cNvPr id="13" name="자유형: 도형 12">
            <a:extLst>
              <a:ext uri="{FF2B5EF4-FFF2-40B4-BE49-F238E27FC236}">
                <a16:creationId xmlns:a16="http://schemas.microsoft.com/office/drawing/2014/main" id="{A864550B-3DA7-4A1F-B397-273E5A3532FF}"/>
              </a:ext>
            </a:extLst>
          </p:cNvPr>
          <p:cNvSpPr/>
          <p:nvPr/>
        </p:nvSpPr>
        <p:spPr>
          <a:xfrm>
            <a:off x="7469901" y="1121487"/>
            <a:ext cx="2241629"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l" defTabSz="1600200" latinLnBrk="1">
              <a:lnSpc>
                <a:spcPct val="90000"/>
              </a:lnSpc>
              <a:spcBef>
                <a:spcPct val="0"/>
              </a:spcBef>
              <a:spcAft>
                <a:spcPct val="35000"/>
              </a:spcAft>
              <a:buNone/>
            </a:pPr>
            <a:endParaRPr lang="ko-KR" altLang="en-US" sz="3600" kern="1200" dirty="0"/>
          </a:p>
        </p:txBody>
      </p:sp>
      <p:pic>
        <p:nvPicPr>
          <p:cNvPr id="7" name="그래픽 6" descr="차">
            <a:extLst>
              <a:ext uri="{FF2B5EF4-FFF2-40B4-BE49-F238E27FC236}">
                <a16:creationId xmlns:a16="http://schemas.microsoft.com/office/drawing/2014/main" id="{CDEB753B-6A84-43D0-89FC-81B799C440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2258" y="2326664"/>
            <a:ext cx="2336423" cy="2336423"/>
          </a:xfrm>
          <a:prstGeom prst="rect">
            <a:avLst/>
          </a:prstGeom>
        </p:spPr>
      </p:pic>
      <p:pic>
        <p:nvPicPr>
          <p:cNvPr id="15" name="그래픽 14" descr="케이크 조각">
            <a:extLst>
              <a:ext uri="{FF2B5EF4-FFF2-40B4-BE49-F238E27FC236}">
                <a16:creationId xmlns:a16="http://schemas.microsoft.com/office/drawing/2014/main" id="{E5C09DB5-7EE9-4116-BAA2-1FF6A6AA5C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71972" y="2497515"/>
            <a:ext cx="2336423" cy="2336423"/>
          </a:xfrm>
          <a:prstGeom prst="rect">
            <a:avLst/>
          </a:prstGeom>
        </p:spPr>
      </p:pic>
      <p:pic>
        <p:nvPicPr>
          <p:cNvPr id="17" name="그래픽 16" descr="포크와 나이프">
            <a:extLst>
              <a:ext uri="{FF2B5EF4-FFF2-40B4-BE49-F238E27FC236}">
                <a16:creationId xmlns:a16="http://schemas.microsoft.com/office/drawing/2014/main" id="{ADD28216-6A0C-4F87-9057-A30A2D3870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34227" y="2576731"/>
            <a:ext cx="1954606" cy="1954606"/>
          </a:xfrm>
          <a:prstGeom prst="rect">
            <a:avLst/>
          </a:prstGeom>
        </p:spPr>
      </p:pic>
      <p:sp>
        <p:nvSpPr>
          <p:cNvPr id="385" name="TextBox 384">
            <a:extLst>
              <a:ext uri="{FF2B5EF4-FFF2-40B4-BE49-F238E27FC236}">
                <a16:creationId xmlns:a16="http://schemas.microsoft.com/office/drawing/2014/main" id="{6E4C14D1-EE34-45E5-92C7-C9C9B397D366}"/>
              </a:ext>
            </a:extLst>
          </p:cNvPr>
          <p:cNvSpPr txBox="1"/>
          <p:nvPr/>
        </p:nvSpPr>
        <p:spPr>
          <a:xfrm>
            <a:off x="8251249" y="5751926"/>
            <a:ext cx="3422925" cy="400110"/>
          </a:xfrm>
          <a:prstGeom prst="rect">
            <a:avLst/>
          </a:prstGeom>
          <a:noFill/>
        </p:spPr>
        <p:txBody>
          <a:bodyPr wrap="none" rtlCol="0">
            <a:spAutoFit/>
          </a:bodyPr>
          <a:lstStyle/>
          <a:p>
            <a:pPr algn="ctr"/>
            <a:r>
              <a:rPr lang="en-US" altLang="ko-KR" sz="2000" b="1" spc="600" dirty="0">
                <a:solidFill>
                  <a:schemeClr val="tx2">
                    <a:lumMod val="75000"/>
                  </a:schemeClr>
                </a:solidFill>
              </a:rPr>
              <a:t>Insert Title Here</a:t>
            </a:r>
            <a:endParaRPr lang="ko-KR" altLang="en-US" sz="2000" b="1" spc="600" dirty="0">
              <a:solidFill>
                <a:schemeClr val="tx2">
                  <a:lumMod val="75000"/>
                </a:schemeClr>
              </a:solidFill>
            </a:endParaRPr>
          </a:p>
        </p:txBody>
      </p:sp>
      <p:sp>
        <p:nvSpPr>
          <p:cNvPr id="386" name="TextBox 385">
            <a:extLst>
              <a:ext uri="{FF2B5EF4-FFF2-40B4-BE49-F238E27FC236}">
                <a16:creationId xmlns:a16="http://schemas.microsoft.com/office/drawing/2014/main" id="{3728BC7E-E4B6-4E02-A7A1-3C3C9620AD36}"/>
              </a:ext>
            </a:extLst>
          </p:cNvPr>
          <p:cNvSpPr txBox="1"/>
          <p:nvPr/>
        </p:nvSpPr>
        <p:spPr>
          <a:xfrm>
            <a:off x="678342" y="5808872"/>
            <a:ext cx="3422925" cy="400110"/>
          </a:xfrm>
          <a:prstGeom prst="rect">
            <a:avLst/>
          </a:prstGeom>
          <a:noFill/>
        </p:spPr>
        <p:txBody>
          <a:bodyPr wrap="none" rtlCol="0">
            <a:spAutoFit/>
          </a:bodyPr>
          <a:lstStyle/>
          <a:p>
            <a:pPr algn="ctr"/>
            <a:r>
              <a:rPr lang="en-US" altLang="ko-KR" sz="2000" b="1" spc="600" dirty="0">
                <a:solidFill>
                  <a:schemeClr val="tx2">
                    <a:lumMod val="75000"/>
                  </a:schemeClr>
                </a:solidFill>
              </a:rPr>
              <a:t>Insert Title Here</a:t>
            </a:r>
            <a:endParaRPr lang="ko-KR" altLang="en-US" sz="2000" b="1" spc="600" dirty="0">
              <a:solidFill>
                <a:schemeClr val="tx2">
                  <a:lumMod val="75000"/>
                </a:schemeClr>
              </a:solidFill>
            </a:endParaRPr>
          </a:p>
        </p:txBody>
      </p:sp>
      <p:sp>
        <p:nvSpPr>
          <p:cNvPr id="387" name="TextBox 386">
            <a:extLst>
              <a:ext uri="{FF2B5EF4-FFF2-40B4-BE49-F238E27FC236}">
                <a16:creationId xmlns:a16="http://schemas.microsoft.com/office/drawing/2014/main" id="{68F019F5-4EE7-4DE6-B970-E739FFBDE94E}"/>
              </a:ext>
            </a:extLst>
          </p:cNvPr>
          <p:cNvSpPr txBox="1"/>
          <p:nvPr/>
        </p:nvSpPr>
        <p:spPr>
          <a:xfrm>
            <a:off x="4475201" y="5808872"/>
            <a:ext cx="3422925" cy="400110"/>
          </a:xfrm>
          <a:prstGeom prst="rect">
            <a:avLst/>
          </a:prstGeom>
          <a:noFill/>
        </p:spPr>
        <p:txBody>
          <a:bodyPr wrap="none" rtlCol="0">
            <a:spAutoFit/>
          </a:bodyPr>
          <a:lstStyle/>
          <a:p>
            <a:pPr algn="ctr"/>
            <a:r>
              <a:rPr lang="en-US" altLang="ko-KR" sz="2000" b="1" spc="600" dirty="0">
                <a:solidFill>
                  <a:schemeClr val="tx2">
                    <a:lumMod val="75000"/>
                  </a:schemeClr>
                </a:solidFill>
              </a:rPr>
              <a:t>Insert Title Here</a:t>
            </a:r>
            <a:endParaRPr lang="ko-KR" altLang="en-US" sz="2000" b="1" spc="600" dirty="0">
              <a:solidFill>
                <a:schemeClr val="tx2">
                  <a:lumMod val="75000"/>
                </a:schemeClr>
              </a:solidFill>
            </a:endParaRPr>
          </a:p>
        </p:txBody>
      </p:sp>
    </p:spTree>
    <p:extLst>
      <p:ext uri="{BB962C8B-B14F-4D97-AF65-F5344CB8AC3E}">
        <p14:creationId xmlns:p14="http://schemas.microsoft.com/office/powerpoint/2010/main" val="469237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12A0AC17-D030-446D-AB6A-41BE3A4EE54D}"/>
              </a:ext>
            </a:extLst>
          </p:cNvPr>
          <p:cNvSpPr/>
          <p:nvPr/>
        </p:nvSpPr>
        <p:spPr>
          <a:xfrm>
            <a:off x="325120" y="0"/>
            <a:ext cx="1320800" cy="223520"/>
          </a:xfrm>
          <a:prstGeom prst="rect">
            <a:avLst/>
          </a:prstGeom>
          <a:solidFill>
            <a:srgbClr val="EFD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TextBox 2">
            <a:extLst>
              <a:ext uri="{FF2B5EF4-FFF2-40B4-BE49-F238E27FC236}">
                <a16:creationId xmlns:a16="http://schemas.microsoft.com/office/drawing/2014/main" id="{FAF7522F-ED52-4B4D-87C5-51B789A7A520}"/>
              </a:ext>
            </a:extLst>
          </p:cNvPr>
          <p:cNvSpPr txBox="1"/>
          <p:nvPr/>
        </p:nvSpPr>
        <p:spPr>
          <a:xfrm>
            <a:off x="1732670" y="136882"/>
            <a:ext cx="3301225" cy="400110"/>
          </a:xfrm>
          <a:prstGeom prst="rect">
            <a:avLst/>
          </a:prstGeom>
          <a:noFill/>
        </p:spPr>
        <p:txBody>
          <a:bodyPr wrap="none" rtlCol="0">
            <a:spAutoFit/>
          </a:bodyPr>
          <a:lstStyle/>
          <a:p>
            <a:r>
              <a:rPr lang="en-US" altLang="ko-KR" sz="2000" spc="600" dirty="0">
                <a:solidFill>
                  <a:schemeClr val="tx2">
                    <a:lumMod val="75000"/>
                  </a:schemeClr>
                </a:solidFill>
              </a:rPr>
              <a:t>Insert Title Here</a:t>
            </a:r>
            <a:endParaRPr lang="ko-KR" altLang="en-US" sz="2000" spc="600" dirty="0">
              <a:solidFill>
                <a:schemeClr val="tx2">
                  <a:lumMod val="75000"/>
                </a:schemeClr>
              </a:solidFill>
            </a:endParaRPr>
          </a:p>
        </p:txBody>
      </p:sp>
      <p:sp>
        <p:nvSpPr>
          <p:cNvPr id="4" name="TextBox 3">
            <a:extLst>
              <a:ext uri="{FF2B5EF4-FFF2-40B4-BE49-F238E27FC236}">
                <a16:creationId xmlns:a16="http://schemas.microsoft.com/office/drawing/2014/main" id="{6F3C7101-9747-4523-AB12-3AE9B01305E2}"/>
              </a:ext>
            </a:extLst>
          </p:cNvPr>
          <p:cNvSpPr txBox="1"/>
          <p:nvPr/>
        </p:nvSpPr>
        <p:spPr>
          <a:xfrm>
            <a:off x="1732670" y="547152"/>
            <a:ext cx="4737194" cy="707886"/>
          </a:xfrm>
          <a:prstGeom prst="rect">
            <a:avLst/>
          </a:prstGeom>
          <a:noFill/>
        </p:spPr>
        <p:txBody>
          <a:bodyPr wrap="none" rtlCol="0">
            <a:spAutoFit/>
          </a:bodyPr>
          <a:lstStyle/>
          <a:p>
            <a:r>
              <a:rPr lang="ko-KR" altLang="en-US" sz="4000" b="1" spc="600" dirty="0">
                <a:solidFill>
                  <a:schemeClr val="tx2">
                    <a:lumMod val="75000"/>
                  </a:schemeClr>
                </a:solidFill>
                <a:latin typeface="+mj-ea"/>
                <a:ea typeface="+mj-ea"/>
              </a:rPr>
              <a:t>제목을 입력하세요</a:t>
            </a:r>
          </a:p>
        </p:txBody>
      </p:sp>
      <p:sp>
        <p:nvSpPr>
          <p:cNvPr id="13" name="자유형: 도형 12">
            <a:extLst>
              <a:ext uri="{FF2B5EF4-FFF2-40B4-BE49-F238E27FC236}">
                <a16:creationId xmlns:a16="http://schemas.microsoft.com/office/drawing/2014/main" id="{A864550B-3DA7-4A1F-B397-273E5A3532FF}"/>
              </a:ext>
            </a:extLst>
          </p:cNvPr>
          <p:cNvSpPr/>
          <p:nvPr/>
        </p:nvSpPr>
        <p:spPr>
          <a:xfrm>
            <a:off x="7469901" y="1121487"/>
            <a:ext cx="2241629"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l" defTabSz="1600200" latinLnBrk="1">
              <a:lnSpc>
                <a:spcPct val="90000"/>
              </a:lnSpc>
              <a:spcBef>
                <a:spcPct val="0"/>
              </a:spcBef>
              <a:spcAft>
                <a:spcPct val="35000"/>
              </a:spcAft>
              <a:buNone/>
            </a:pPr>
            <a:endParaRPr lang="ko-KR" altLang="en-US" sz="3600" kern="1200" dirty="0"/>
          </a:p>
        </p:txBody>
      </p:sp>
      <p:graphicFrame>
        <p:nvGraphicFramePr>
          <p:cNvPr id="5" name="표 4">
            <a:extLst>
              <a:ext uri="{FF2B5EF4-FFF2-40B4-BE49-F238E27FC236}">
                <a16:creationId xmlns:a16="http://schemas.microsoft.com/office/drawing/2014/main" id="{B570165F-A5FB-4D51-A967-8F1896099AF2}"/>
              </a:ext>
            </a:extLst>
          </p:cNvPr>
          <p:cNvGraphicFramePr>
            <a:graphicFrameLocks noGrp="1"/>
          </p:cNvGraphicFramePr>
          <p:nvPr>
            <p:extLst>
              <p:ext uri="{D42A27DB-BD31-4B8C-83A1-F6EECF244321}">
                <p14:modId xmlns:p14="http://schemas.microsoft.com/office/powerpoint/2010/main" val="2210124061"/>
              </p:ext>
            </p:extLst>
          </p:nvPr>
        </p:nvGraphicFramePr>
        <p:xfrm>
          <a:off x="1732670" y="1461346"/>
          <a:ext cx="9880209" cy="4849504"/>
        </p:xfrm>
        <a:graphic>
          <a:graphicData uri="http://schemas.openxmlformats.org/drawingml/2006/table">
            <a:tbl>
              <a:tblPr firstRow="1" bandRow="1">
                <a:tableStyleId>{2D5ABB26-0587-4C30-8999-92F81FD0307C}</a:tableStyleId>
              </a:tblPr>
              <a:tblGrid>
                <a:gridCol w="3293403">
                  <a:extLst>
                    <a:ext uri="{9D8B030D-6E8A-4147-A177-3AD203B41FA5}">
                      <a16:colId xmlns:a16="http://schemas.microsoft.com/office/drawing/2014/main" val="2748037351"/>
                    </a:ext>
                  </a:extLst>
                </a:gridCol>
                <a:gridCol w="3293403">
                  <a:extLst>
                    <a:ext uri="{9D8B030D-6E8A-4147-A177-3AD203B41FA5}">
                      <a16:colId xmlns:a16="http://schemas.microsoft.com/office/drawing/2014/main" val="820828031"/>
                    </a:ext>
                  </a:extLst>
                </a:gridCol>
                <a:gridCol w="3293403">
                  <a:extLst>
                    <a:ext uri="{9D8B030D-6E8A-4147-A177-3AD203B41FA5}">
                      <a16:colId xmlns:a16="http://schemas.microsoft.com/office/drawing/2014/main" val="1899111826"/>
                    </a:ext>
                  </a:extLst>
                </a:gridCol>
              </a:tblGrid>
              <a:tr h="606188">
                <a:tc>
                  <a:txBody>
                    <a:bodyPr/>
                    <a:lstStyle/>
                    <a:p>
                      <a:pPr algn="ctr" latinLnBrk="1"/>
                      <a:r>
                        <a:rPr lang="en-US" altLang="ko-KR" dirty="0"/>
                        <a:t>ABC</a:t>
                      </a:r>
                      <a:endParaRPr lang="ko-KR" altLang="en-US" dirty="0"/>
                    </a:p>
                  </a:txBody>
                  <a:tcPr anchor="ctr">
                    <a:lnR w="6350" cap="flat" cmpd="sng" algn="ctr">
                      <a:solidFill>
                        <a:schemeClr val="accent6">
                          <a:lumMod val="75000"/>
                        </a:schemeClr>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rgbClr val="EFDBC7"/>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ABC</a:t>
                      </a:r>
                      <a:endParaRPr lang="ko-KR" altLang="en-US" dirty="0"/>
                    </a:p>
                  </a:txBody>
                  <a:tcPr anchor="ctr">
                    <a:lnL w="6350" cap="flat" cmpd="sng" algn="ctr">
                      <a:solidFill>
                        <a:schemeClr val="accent6">
                          <a:lumMod val="75000"/>
                        </a:schemeClr>
                      </a:solidFill>
                      <a:prstDash val="solid"/>
                      <a:round/>
                      <a:headEnd type="none" w="med" len="med"/>
                      <a:tailEnd type="none" w="med" len="med"/>
                    </a:lnL>
                    <a:lnR w="6350" cap="flat" cmpd="sng" algn="ctr">
                      <a:solidFill>
                        <a:schemeClr val="accent6">
                          <a:lumMod val="75000"/>
                        </a:schemeClr>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rgbClr val="EFDBC7"/>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ABC</a:t>
                      </a:r>
                      <a:endParaRPr lang="ko-KR" altLang="en-US" dirty="0"/>
                    </a:p>
                  </a:txBody>
                  <a:tcPr anchor="ctr">
                    <a:lnL w="6350" cap="flat" cmpd="sng" algn="ctr">
                      <a:solidFill>
                        <a:schemeClr val="accent6">
                          <a:lumMod val="75000"/>
                        </a:schemeClr>
                      </a:solidFill>
                      <a:prstDash val="solid"/>
                      <a:round/>
                      <a:headEnd type="none" w="med" len="med"/>
                      <a:tailEnd type="none" w="med" len="med"/>
                    </a:lnL>
                    <a:lnR w="6350" cap="flat" cmpd="sng" algn="ctr">
                      <a:solidFill>
                        <a:schemeClr val="accent6">
                          <a:lumMod val="75000"/>
                        </a:schemeClr>
                      </a:solidFill>
                      <a:prstDash val="solid"/>
                      <a:round/>
                      <a:headEnd type="none" w="med" len="med"/>
                      <a:tailEnd type="none" w="med" len="med"/>
                    </a:lnR>
                    <a:lnT w="28575" cap="flat" cmpd="sng" algn="ctr">
                      <a:solidFill>
                        <a:schemeClr val="accent6">
                          <a:lumMod val="75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rgbClr val="EFDBC7"/>
                    </a:solidFill>
                  </a:tcPr>
                </a:tc>
                <a:extLst>
                  <a:ext uri="{0D108BD9-81ED-4DB2-BD59-A6C34878D82A}">
                    <a16:rowId xmlns:a16="http://schemas.microsoft.com/office/drawing/2014/main" val="1650703200"/>
                  </a:ext>
                </a:extLst>
              </a:tr>
              <a:tr h="606188">
                <a:tc>
                  <a:txBody>
                    <a:bodyPr/>
                    <a:lstStyle/>
                    <a:p>
                      <a:pPr algn="ctr" latinLnBrk="1"/>
                      <a:r>
                        <a:rPr lang="en-US" altLang="ko-KR" dirty="0"/>
                        <a:t>Insert Text Here</a:t>
                      </a:r>
                      <a:endParaRPr lang="ko-KR" altLang="en-US" dirty="0"/>
                    </a:p>
                  </a:txBody>
                  <a:tcPr anchor="ctr">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Insert Text Here</a:t>
                      </a:r>
                      <a:endParaRPr lang="ko-KR" altLang="en-US" dirty="0"/>
                    </a:p>
                  </a:txBody>
                  <a:tcPr anchor="ctr">
                    <a:lnL w="6350" cap="flat" cmpd="sng" algn="ctr">
                      <a:solidFill>
                        <a:schemeClr val="accent5">
                          <a:lumMod val="60000"/>
                          <a:lumOff val="40000"/>
                        </a:schemeClr>
                      </a:solidFill>
                      <a:prstDash val="solid"/>
                      <a:round/>
                      <a:headEnd type="none" w="med" len="med"/>
                      <a:tailEnd type="none" w="med" len="med"/>
                    </a:lnL>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Insert Text Here</a:t>
                      </a:r>
                      <a:endParaRPr lang="ko-KR" altLang="en-US" dirty="0"/>
                    </a:p>
                  </a:txBody>
                  <a:tcPr anchor="ctr">
                    <a:lnL w="6350" cap="flat" cmpd="sng" algn="ctr">
                      <a:solidFill>
                        <a:schemeClr val="accent5">
                          <a:lumMod val="60000"/>
                          <a:lumOff val="40000"/>
                        </a:schemeClr>
                      </a:solidFill>
                      <a:prstDash val="solid"/>
                      <a:round/>
                      <a:headEnd type="none" w="med" len="med"/>
                      <a:tailEnd type="none" w="med" len="med"/>
                    </a:lnL>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00200448"/>
                  </a:ext>
                </a:extLst>
              </a:tr>
              <a:tr h="60618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Insert Text Here</a:t>
                      </a:r>
                      <a:endParaRPr lang="ko-KR" altLang="en-US" dirty="0"/>
                    </a:p>
                  </a:txBody>
                  <a:tcPr anchor="ctr">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Insert Text Here</a:t>
                      </a:r>
                      <a:endParaRPr lang="ko-KR" altLang="en-US" dirty="0"/>
                    </a:p>
                  </a:txBody>
                  <a:tcPr anchor="ctr">
                    <a:lnL w="6350" cap="flat" cmpd="sng" algn="ctr">
                      <a:solidFill>
                        <a:schemeClr val="accent5">
                          <a:lumMod val="60000"/>
                          <a:lumOff val="40000"/>
                        </a:schemeClr>
                      </a:solidFill>
                      <a:prstDash val="solid"/>
                      <a:round/>
                      <a:headEnd type="none" w="med" len="med"/>
                      <a:tailEnd type="none" w="med" len="med"/>
                    </a:lnL>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Insert Text Here</a:t>
                      </a:r>
                      <a:endParaRPr lang="ko-KR" altLang="en-US" dirty="0"/>
                    </a:p>
                  </a:txBody>
                  <a:tcPr anchor="ctr">
                    <a:lnL w="6350" cap="flat" cmpd="sng" algn="ctr">
                      <a:solidFill>
                        <a:schemeClr val="accent5">
                          <a:lumMod val="60000"/>
                          <a:lumOff val="40000"/>
                        </a:schemeClr>
                      </a:solidFill>
                      <a:prstDash val="solid"/>
                      <a:round/>
                      <a:headEnd type="none" w="med" len="med"/>
                      <a:tailEnd type="none" w="med" len="med"/>
                    </a:lnL>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42121633"/>
                  </a:ext>
                </a:extLst>
              </a:tr>
              <a:tr h="60618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Insert Text Here</a:t>
                      </a:r>
                      <a:endParaRPr lang="ko-KR" altLang="en-US" dirty="0"/>
                    </a:p>
                  </a:txBody>
                  <a:tcPr anchor="ctr">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Insert Text Here</a:t>
                      </a:r>
                      <a:endParaRPr lang="ko-KR" altLang="en-US" dirty="0"/>
                    </a:p>
                  </a:txBody>
                  <a:tcPr anchor="ctr">
                    <a:lnL w="6350" cap="flat" cmpd="sng" algn="ctr">
                      <a:solidFill>
                        <a:schemeClr val="accent5">
                          <a:lumMod val="60000"/>
                          <a:lumOff val="40000"/>
                        </a:schemeClr>
                      </a:solidFill>
                      <a:prstDash val="solid"/>
                      <a:round/>
                      <a:headEnd type="none" w="med" len="med"/>
                      <a:tailEnd type="none" w="med" len="med"/>
                    </a:lnL>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Insert Text Here</a:t>
                      </a:r>
                      <a:endParaRPr lang="ko-KR" altLang="en-US" dirty="0"/>
                    </a:p>
                  </a:txBody>
                  <a:tcPr anchor="ctr">
                    <a:lnL w="6350" cap="flat" cmpd="sng" algn="ctr">
                      <a:solidFill>
                        <a:schemeClr val="accent5">
                          <a:lumMod val="60000"/>
                          <a:lumOff val="40000"/>
                        </a:schemeClr>
                      </a:solidFill>
                      <a:prstDash val="solid"/>
                      <a:round/>
                      <a:headEnd type="none" w="med" len="med"/>
                      <a:tailEnd type="none" w="med" len="med"/>
                    </a:lnL>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00263056"/>
                  </a:ext>
                </a:extLst>
              </a:tr>
              <a:tr h="60618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Insert Text Here</a:t>
                      </a:r>
                      <a:endParaRPr lang="ko-KR" altLang="en-US" dirty="0"/>
                    </a:p>
                  </a:txBody>
                  <a:tcPr anchor="ctr">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Insert Text Here</a:t>
                      </a:r>
                      <a:endParaRPr lang="ko-KR" altLang="en-US" dirty="0"/>
                    </a:p>
                  </a:txBody>
                  <a:tcPr anchor="ctr">
                    <a:lnL w="6350" cap="flat" cmpd="sng" algn="ctr">
                      <a:solidFill>
                        <a:schemeClr val="accent5">
                          <a:lumMod val="60000"/>
                          <a:lumOff val="40000"/>
                        </a:schemeClr>
                      </a:solidFill>
                      <a:prstDash val="solid"/>
                      <a:round/>
                      <a:headEnd type="none" w="med" len="med"/>
                      <a:tailEnd type="none" w="med" len="med"/>
                    </a:lnL>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Insert Text Here</a:t>
                      </a:r>
                      <a:endParaRPr lang="ko-KR" altLang="en-US" dirty="0"/>
                    </a:p>
                  </a:txBody>
                  <a:tcPr anchor="ctr">
                    <a:lnL w="6350" cap="flat" cmpd="sng" algn="ctr">
                      <a:solidFill>
                        <a:schemeClr val="accent5">
                          <a:lumMod val="60000"/>
                          <a:lumOff val="40000"/>
                        </a:schemeClr>
                      </a:solidFill>
                      <a:prstDash val="solid"/>
                      <a:round/>
                      <a:headEnd type="none" w="med" len="med"/>
                      <a:tailEnd type="none" w="med" len="med"/>
                    </a:lnL>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12358619"/>
                  </a:ext>
                </a:extLst>
              </a:tr>
              <a:tr h="606188">
                <a:tc>
                  <a:txBody>
                    <a:bodyPr/>
                    <a:lstStyle/>
                    <a:p>
                      <a:pPr algn="ctr" latinLnBrk="1"/>
                      <a:r>
                        <a:rPr lang="en-US" altLang="ko-KR" dirty="0"/>
                        <a:t>POINT</a:t>
                      </a:r>
                      <a:endParaRPr lang="ko-KR" altLang="en-US" dirty="0"/>
                    </a:p>
                  </a:txBody>
                  <a:tcPr anchor="ctr">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rgbClr val="FFC000"/>
                    </a:solidFill>
                  </a:tcPr>
                </a:tc>
                <a:tc>
                  <a:txBody>
                    <a:bodyPr/>
                    <a:lstStyle/>
                    <a:p>
                      <a:pPr algn="ctr" latinLnBrk="1"/>
                      <a:r>
                        <a:rPr lang="en-US" altLang="ko-KR" dirty="0"/>
                        <a:t>ELEMENT</a:t>
                      </a:r>
                      <a:endParaRPr lang="ko-KR" altLang="en-US" dirty="0"/>
                    </a:p>
                  </a:txBody>
                  <a:tcPr anchor="ctr">
                    <a:lnL w="6350" cap="flat" cmpd="sng" algn="ctr">
                      <a:solidFill>
                        <a:schemeClr val="accent5">
                          <a:lumMod val="60000"/>
                          <a:lumOff val="40000"/>
                        </a:schemeClr>
                      </a:solidFill>
                      <a:prstDash val="solid"/>
                      <a:round/>
                      <a:headEnd type="none" w="med" len="med"/>
                      <a:tailEnd type="none" w="med" len="med"/>
                    </a:lnL>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rgbClr val="FFC000"/>
                    </a:solidFill>
                  </a:tcPr>
                </a:tc>
                <a:tc>
                  <a:txBody>
                    <a:bodyPr/>
                    <a:lstStyle/>
                    <a:p>
                      <a:pPr algn="ctr" latinLnBrk="1"/>
                      <a:r>
                        <a:rPr lang="en-US" altLang="ko-KR" dirty="0"/>
                        <a:t>ELEMENT</a:t>
                      </a:r>
                      <a:endParaRPr lang="ko-KR" altLang="en-US" dirty="0"/>
                    </a:p>
                  </a:txBody>
                  <a:tcPr anchor="ctr">
                    <a:lnL w="6350" cap="flat" cmpd="sng" algn="ctr">
                      <a:solidFill>
                        <a:schemeClr val="accent5">
                          <a:lumMod val="60000"/>
                          <a:lumOff val="40000"/>
                        </a:schemeClr>
                      </a:solidFill>
                      <a:prstDash val="solid"/>
                      <a:round/>
                      <a:headEnd type="none" w="med" len="med"/>
                      <a:tailEnd type="none" w="med" len="med"/>
                    </a:lnL>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rgbClr val="FFC000"/>
                    </a:solidFill>
                  </a:tcPr>
                </a:tc>
                <a:extLst>
                  <a:ext uri="{0D108BD9-81ED-4DB2-BD59-A6C34878D82A}">
                    <a16:rowId xmlns:a16="http://schemas.microsoft.com/office/drawing/2014/main" val="2069100695"/>
                  </a:ext>
                </a:extLst>
              </a:tr>
              <a:tr h="60618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Insert Text Here</a:t>
                      </a:r>
                      <a:endParaRPr lang="ko-KR" altLang="en-US" dirty="0"/>
                    </a:p>
                  </a:txBody>
                  <a:tcPr anchor="ctr">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Insert Text Here</a:t>
                      </a:r>
                      <a:endParaRPr lang="ko-KR" altLang="en-US" dirty="0"/>
                    </a:p>
                  </a:txBody>
                  <a:tcPr anchor="ctr">
                    <a:lnL w="6350" cap="flat" cmpd="sng" algn="ctr">
                      <a:solidFill>
                        <a:schemeClr val="accent5">
                          <a:lumMod val="60000"/>
                          <a:lumOff val="40000"/>
                        </a:schemeClr>
                      </a:solidFill>
                      <a:prstDash val="solid"/>
                      <a:round/>
                      <a:headEnd type="none" w="med" len="med"/>
                      <a:tailEnd type="none" w="med" len="med"/>
                    </a:lnL>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Insert Text Here</a:t>
                      </a:r>
                      <a:endParaRPr lang="ko-KR" altLang="en-US" dirty="0"/>
                    </a:p>
                  </a:txBody>
                  <a:tcPr anchor="ctr">
                    <a:lnL w="6350" cap="flat" cmpd="sng" algn="ctr">
                      <a:solidFill>
                        <a:schemeClr val="accent5">
                          <a:lumMod val="60000"/>
                          <a:lumOff val="40000"/>
                        </a:schemeClr>
                      </a:solidFill>
                      <a:prstDash val="solid"/>
                      <a:round/>
                      <a:headEnd type="none" w="med" len="med"/>
                      <a:tailEnd type="none" w="med" len="med"/>
                    </a:lnL>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6350" cap="flat" cmpd="sng" algn="ctr">
                      <a:solidFill>
                        <a:schemeClr val="accent5">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10396960"/>
                  </a:ext>
                </a:extLst>
              </a:tr>
              <a:tr h="60618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Insert Text Here</a:t>
                      </a:r>
                      <a:endParaRPr lang="ko-KR" altLang="en-US" dirty="0"/>
                    </a:p>
                  </a:txBody>
                  <a:tcPr anchor="ctr">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Insert Text Here</a:t>
                      </a:r>
                      <a:endParaRPr lang="ko-KR" altLang="en-US" dirty="0"/>
                    </a:p>
                  </a:txBody>
                  <a:tcPr anchor="ctr">
                    <a:lnL w="6350" cap="flat" cmpd="sng" algn="ctr">
                      <a:solidFill>
                        <a:schemeClr val="accent5">
                          <a:lumMod val="60000"/>
                          <a:lumOff val="40000"/>
                        </a:schemeClr>
                      </a:solidFill>
                      <a:prstDash val="solid"/>
                      <a:round/>
                      <a:headEnd type="none" w="med" len="med"/>
                      <a:tailEnd type="none" w="med" len="med"/>
                    </a:lnL>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Insert Text Here</a:t>
                      </a:r>
                      <a:endParaRPr lang="ko-KR" altLang="en-US" dirty="0"/>
                    </a:p>
                  </a:txBody>
                  <a:tcPr anchor="ctr">
                    <a:lnL w="6350" cap="flat" cmpd="sng" algn="ctr">
                      <a:solidFill>
                        <a:schemeClr val="accent5">
                          <a:lumMod val="60000"/>
                          <a:lumOff val="40000"/>
                        </a:schemeClr>
                      </a:solidFill>
                      <a:prstDash val="solid"/>
                      <a:round/>
                      <a:headEnd type="none" w="med" len="med"/>
                      <a:tailEnd type="none" w="med" len="med"/>
                    </a:lnL>
                    <a:lnR w="6350" cap="flat" cmpd="sng" algn="ctr">
                      <a:solidFill>
                        <a:schemeClr val="accent5">
                          <a:lumMod val="60000"/>
                          <a:lumOff val="40000"/>
                        </a:schemeClr>
                      </a:solidFill>
                      <a:prstDash val="solid"/>
                      <a:round/>
                      <a:headEnd type="none" w="med" len="med"/>
                      <a:tailEnd type="none" w="med" len="med"/>
                    </a:lnR>
                    <a:lnT w="6350" cap="flat" cmpd="sng" algn="ctr">
                      <a:solidFill>
                        <a:schemeClr val="accent5">
                          <a:lumMod val="60000"/>
                          <a:lumOff val="40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6289467"/>
                  </a:ext>
                </a:extLst>
              </a:tr>
            </a:tbl>
          </a:graphicData>
        </a:graphic>
      </p:graphicFrame>
    </p:spTree>
    <p:extLst>
      <p:ext uri="{BB962C8B-B14F-4D97-AF65-F5344CB8AC3E}">
        <p14:creationId xmlns:p14="http://schemas.microsoft.com/office/powerpoint/2010/main" val="2133533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F9468E01-B981-4DA2-8B0E-191797798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grpSp>
        <p:nvGrpSpPr>
          <p:cNvPr id="14" name="그룹 13">
            <a:extLst>
              <a:ext uri="{FF2B5EF4-FFF2-40B4-BE49-F238E27FC236}">
                <a16:creationId xmlns:a16="http://schemas.microsoft.com/office/drawing/2014/main" id="{0E3BB724-D941-4FEC-86E9-542EF10C96CC}"/>
              </a:ext>
            </a:extLst>
          </p:cNvPr>
          <p:cNvGrpSpPr/>
          <p:nvPr/>
        </p:nvGrpSpPr>
        <p:grpSpPr>
          <a:xfrm>
            <a:off x="3509226" y="1052875"/>
            <a:ext cx="5173548" cy="4752249"/>
            <a:chOff x="3693160" y="1221831"/>
            <a:chExt cx="4805680" cy="4414338"/>
          </a:xfrm>
        </p:grpSpPr>
        <p:grpSp>
          <p:nvGrpSpPr>
            <p:cNvPr id="15" name="그룹 14">
              <a:extLst>
                <a:ext uri="{FF2B5EF4-FFF2-40B4-BE49-F238E27FC236}">
                  <a16:creationId xmlns:a16="http://schemas.microsoft.com/office/drawing/2014/main" id="{B8C037DF-87BA-4D55-BDF5-FC45B4C16271}"/>
                </a:ext>
              </a:extLst>
            </p:cNvPr>
            <p:cNvGrpSpPr/>
            <p:nvPr/>
          </p:nvGrpSpPr>
          <p:grpSpPr>
            <a:xfrm>
              <a:off x="3693160" y="1221831"/>
              <a:ext cx="4805680" cy="4414338"/>
              <a:chOff x="3180080" y="477520"/>
              <a:chExt cx="6238240" cy="5730240"/>
            </a:xfrm>
          </p:grpSpPr>
          <p:sp>
            <p:nvSpPr>
              <p:cNvPr id="18" name="타원 17">
                <a:extLst>
                  <a:ext uri="{FF2B5EF4-FFF2-40B4-BE49-F238E27FC236}">
                    <a16:creationId xmlns:a16="http://schemas.microsoft.com/office/drawing/2014/main" id="{74281121-7454-46E6-971A-E65C5E1E914D}"/>
                  </a:ext>
                </a:extLst>
              </p:cNvPr>
              <p:cNvSpPr/>
              <p:nvPr/>
            </p:nvSpPr>
            <p:spPr>
              <a:xfrm>
                <a:off x="3180080" y="650240"/>
                <a:ext cx="5557520" cy="555752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9" name="그룹 18">
                <a:extLst>
                  <a:ext uri="{FF2B5EF4-FFF2-40B4-BE49-F238E27FC236}">
                    <a16:creationId xmlns:a16="http://schemas.microsoft.com/office/drawing/2014/main" id="{1E0CBFCB-0A24-4B4E-93CF-240AA4AC3988}"/>
                  </a:ext>
                </a:extLst>
              </p:cNvPr>
              <p:cNvGrpSpPr/>
              <p:nvPr/>
            </p:nvGrpSpPr>
            <p:grpSpPr>
              <a:xfrm>
                <a:off x="3413760" y="477520"/>
                <a:ext cx="6004560" cy="5557520"/>
                <a:chOff x="3413760" y="477520"/>
                <a:chExt cx="6004560" cy="5557520"/>
              </a:xfrm>
            </p:grpSpPr>
            <p:sp>
              <p:nvSpPr>
                <p:cNvPr id="20" name="타원 19">
                  <a:extLst>
                    <a:ext uri="{FF2B5EF4-FFF2-40B4-BE49-F238E27FC236}">
                      <a16:creationId xmlns:a16="http://schemas.microsoft.com/office/drawing/2014/main" id="{17BB750A-0E69-458E-894D-FD4D14E5C79A}"/>
                    </a:ext>
                  </a:extLst>
                </p:cNvPr>
                <p:cNvSpPr/>
                <p:nvPr/>
              </p:nvSpPr>
              <p:spPr>
                <a:xfrm>
                  <a:off x="3860800" y="477520"/>
                  <a:ext cx="5557520" cy="5557520"/>
                </a:xfrm>
                <a:prstGeom prst="ellipse">
                  <a:avLst/>
                </a:prstGeom>
                <a:solidFill>
                  <a:srgbClr val="EFDBC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a:extLst>
                    <a:ext uri="{FF2B5EF4-FFF2-40B4-BE49-F238E27FC236}">
                      <a16:creationId xmlns:a16="http://schemas.microsoft.com/office/drawing/2014/main" id="{88201F0F-9F04-4F99-9FC5-668B81B39DFD}"/>
                    </a:ext>
                  </a:extLst>
                </p:cNvPr>
                <p:cNvSpPr/>
                <p:nvPr/>
              </p:nvSpPr>
              <p:spPr>
                <a:xfrm>
                  <a:off x="3413760" y="477520"/>
                  <a:ext cx="5557520" cy="55575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17" name="TextBox 16">
              <a:extLst>
                <a:ext uri="{FF2B5EF4-FFF2-40B4-BE49-F238E27FC236}">
                  <a16:creationId xmlns:a16="http://schemas.microsoft.com/office/drawing/2014/main" id="{7B45E68D-E935-43BC-A9FD-42B02A3B6EE6}"/>
                </a:ext>
              </a:extLst>
            </p:cNvPr>
            <p:cNvSpPr txBox="1"/>
            <p:nvPr/>
          </p:nvSpPr>
          <p:spPr>
            <a:xfrm>
              <a:off x="4485866" y="2772253"/>
              <a:ext cx="3446666" cy="1229335"/>
            </a:xfrm>
            <a:prstGeom prst="rect">
              <a:avLst/>
            </a:prstGeom>
            <a:noFill/>
          </p:spPr>
          <p:txBody>
            <a:bodyPr wrap="none" rtlCol="0">
              <a:spAutoFit/>
            </a:bodyPr>
            <a:lstStyle/>
            <a:p>
              <a:pPr algn="ctr"/>
              <a:r>
                <a:rPr lang="en-US" altLang="ko-KR" sz="4400" b="1" spc="600" dirty="0">
                  <a:solidFill>
                    <a:schemeClr val="accent6">
                      <a:lumMod val="75000"/>
                    </a:schemeClr>
                  </a:solidFill>
                </a:rPr>
                <a:t>Thank You</a:t>
              </a:r>
            </a:p>
            <a:p>
              <a:pPr algn="ctr"/>
              <a:r>
                <a:rPr lang="ko-KR" altLang="en-US" sz="3600" spc="600" dirty="0">
                  <a:solidFill>
                    <a:schemeClr val="accent6">
                      <a:lumMod val="75000"/>
                    </a:schemeClr>
                  </a:solidFill>
                </a:rPr>
                <a:t>감사합니다</a:t>
              </a:r>
              <a:endParaRPr lang="ko-KR" altLang="en-US" sz="4400" spc="600" dirty="0">
                <a:solidFill>
                  <a:schemeClr val="accent6">
                    <a:lumMod val="75000"/>
                  </a:schemeClr>
                </a:solidFill>
              </a:endParaRPr>
            </a:p>
          </p:txBody>
        </p:sp>
      </p:grpSp>
    </p:spTree>
    <p:extLst>
      <p:ext uri="{BB962C8B-B14F-4D97-AF65-F5344CB8AC3E}">
        <p14:creationId xmlns:p14="http://schemas.microsoft.com/office/powerpoint/2010/main" val="3556766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CE88F024-3B05-4709-95C3-BFF122853DEA}"/>
              </a:ext>
            </a:extLst>
          </p:cNvPr>
          <p:cNvSpPr/>
          <p:nvPr/>
        </p:nvSpPr>
        <p:spPr>
          <a:xfrm>
            <a:off x="833120" y="0"/>
            <a:ext cx="1320800" cy="1300480"/>
          </a:xfrm>
          <a:prstGeom prst="rect">
            <a:avLst/>
          </a:prstGeom>
          <a:solidFill>
            <a:srgbClr val="EFD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a:extLst>
              <a:ext uri="{FF2B5EF4-FFF2-40B4-BE49-F238E27FC236}">
                <a16:creationId xmlns:a16="http://schemas.microsoft.com/office/drawing/2014/main" id="{C0172367-AA7E-4909-A4EC-6C0118703851}"/>
              </a:ext>
            </a:extLst>
          </p:cNvPr>
          <p:cNvSpPr/>
          <p:nvPr/>
        </p:nvSpPr>
        <p:spPr>
          <a:xfrm>
            <a:off x="833120" y="6532880"/>
            <a:ext cx="1320800" cy="325120"/>
          </a:xfrm>
          <a:prstGeom prst="rect">
            <a:avLst/>
          </a:prstGeom>
          <a:solidFill>
            <a:srgbClr val="EFD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5B28B104-6A88-43AB-8489-C92C973E47CB}"/>
              </a:ext>
            </a:extLst>
          </p:cNvPr>
          <p:cNvSpPr txBox="1"/>
          <p:nvPr/>
        </p:nvSpPr>
        <p:spPr>
          <a:xfrm>
            <a:off x="2260990" y="96242"/>
            <a:ext cx="3487301" cy="400110"/>
          </a:xfrm>
          <a:prstGeom prst="rect">
            <a:avLst/>
          </a:prstGeom>
          <a:noFill/>
        </p:spPr>
        <p:txBody>
          <a:bodyPr wrap="none" rtlCol="0">
            <a:spAutoFit/>
          </a:bodyPr>
          <a:lstStyle/>
          <a:p>
            <a:r>
              <a:rPr lang="en-US" altLang="ko-KR" sz="2000" spc="600" dirty="0">
                <a:solidFill>
                  <a:schemeClr val="tx2">
                    <a:lumMod val="75000"/>
                  </a:schemeClr>
                </a:solidFill>
              </a:rPr>
              <a:t>Table of Contents</a:t>
            </a:r>
            <a:endParaRPr lang="ko-KR" altLang="en-US" sz="2000" spc="600" dirty="0">
              <a:solidFill>
                <a:schemeClr val="tx2">
                  <a:lumMod val="75000"/>
                </a:schemeClr>
              </a:solidFill>
            </a:endParaRPr>
          </a:p>
        </p:txBody>
      </p:sp>
      <p:sp>
        <p:nvSpPr>
          <p:cNvPr id="11" name="TextBox 10">
            <a:extLst>
              <a:ext uri="{FF2B5EF4-FFF2-40B4-BE49-F238E27FC236}">
                <a16:creationId xmlns:a16="http://schemas.microsoft.com/office/drawing/2014/main" id="{C2F54AF7-5DB3-49B6-A110-0FDEF60EA50E}"/>
              </a:ext>
            </a:extLst>
          </p:cNvPr>
          <p:cNvSpPr txBox="1"/>
          <p:nvPr/>
        </p:nvSpPr>
        <p:spPr>
          <a:xfrm>
            <a:off x="2260990" y="592594"/>
            <a:ext cx="1271502" cy="707886"/>
          </a:xfrm>
          <a:prstGeom prst="rect">
            <a:avLst/>
          </a:prstGeom>
          <a:noFill/>
        </p:spPr>
        <p:txBody>
          <a:bodyPr wrap="none" rtlCol="0">
            <a:spAutoFit/>
          </a:bodyPr>
          <a:lstStyle/>
          <a:p>
            <a:r>
              <a:rPr lang="ko-KR" altLang="en-US" sz="4000" b="1" spc="600" dirty="0">
                <a:solidFill>
                  <a:schemeClr val="tx2">
                    <a:lumMod val="75000"/>
                  </a:schemeClr>
                </a:solidFill>
                <a:latin typeface="+mj-ea"/>
                <a:ea typeface="+mj-ea"/>
              </a:rPr>
              <a:t>목차</a:t>
            </a:r>
          </a:p>
        </p:txBody>
      </p:sp>
      <p:grpSp>
        <p:nvGrpSpPr>
          <p:cNvPr id="12" name="그룹 11">
            <a:extLst>
              <a:ext uri="{FF2B5EF4-FFF2-40B4-BE49-F238E27FC236}">
                <a16:creationId xmlns:a16="http://schemas.microsoft.com/office/drawing/2014/main" id="{2E4CE80B-3E84-4753-929E-AE15BE39E932}"/>
              </a:ext>
            </a:extLst>
          </p:cNvPr>
          <p:cNvGrpSpPr/>
          <p:nvPr/>
        </p:nvGrpSpPr>
        <p:grpSpPr>
          <a:xfrm>
            <a:off x="1493520" y="2052320"/>
            <a:ext cx="4180584" cy="523220"/>
            <a:chOff x="1493520" y="2052320"/>
            <a:chExt cx="4180584" cy="523220"/>
          </a:xfrm>
        </p:grpSpPr>
        <p:sp>
          <p:nvSpPr>
            <p:cNvPr id="4" name="TextBox 3">
              <a:extLst>
                <a:ext uri="{FF2B5EF4-FFF2-40B4-BE49-F238E27FC236}">
                  <a16:creationId xmlns:a16="http://schemas.microsoft.com/office/drawing/2014/main" id="{931F752E-6A6C-4D58-A608-3BC6FA229866}"/>
                </a:ext>
              </a:extLst>
            </p:cNvPr>
            <p:cNvSpPr txBox="1"/>
            <p:nvPr/>
          </p:nvSpPr>
          <p:spPr>
            <a:xfrm>
              <a:off x="2260990" y="2052320"/>
              <a:ext cx="3413114" cy="523220"/>
            </a:xfrm>
            <a:prstGeom prst="rect">
              <a:avLst/>
            </a:prstGeom>
            <a:noFill/>
          </p:spPr>
          <p:txBody>
            <a:bodyPr wrap="none" rtlCol="0">
              <a:spAutoFit/>
            </a:bodyPr>
            <a:lstStyle/>
            <a:p>
              <a:r>
                <a:rPr lang="ko-KR" altLang="en-US" sz="2800" b="1" spc="600" dirty="0">
                  <a:solidFill>
                    <a:schemeClr val="accent6">
                      <a:lumMod val="75000"/>
                    </a:schemeClr>
                  </a:solidFill>
                </a:rPr>
                <a:t>코딩청년단 조건</a:t>
              </a:r>
            </a:p>
          </p:txBody>
        </p:sp>
        <p:sp>
          <p:nvSpPr>
            <p:cNvPr id="5" name="TextBox 4">
              <a:extLst>
                <a:ext uri="{FF2B5EF4-FFF2-40B4-BE49-F238E27FC236}">
                  <a16:creationId xmlns:a16="http://schemas.microsoft.com/office/drawing/2014/main" id="{F7FADB78-60E5-4D58-875C-9883F8E48778}"/>
                </a:ext>
              </a:extLst>
            </p:cNvPr>
            <p:cNvSpPr txBox="1"/>
            <p:nvPr/>
          </p:nvSpPr>
          <p:spPr>
            <a:xfrm>
              <a:off x="1493520" y="2129264"/>
              <a:ext cx="782320" cy="369332"/>
            </a:xfrm>
            <a:prstGeom prst="rect">
              <a:avLst/>
            </a:prstGeom>
            <a:noFill/>
          </p:spPr>
          <p:txBody>
            <a:bodyPr wrap="square" rtlCol="0">
              <a:spAutoFit/>
            </a:bodyPr>
            <a:lstStyle/>
            <a:p>
              <a:r>
                <a:rPr lang="en-US" altLang="ko-KR" dirty="0"/>
                <a:t>001</a:t>
              </a:r>
              <a:endParaRPr lang="ko-KR" altLang="en-US" dirty="0"/>
            </a:p>
          </p:txBody>
        </p:sp>
      </p:grpSp>
      <p:grpSp>
        <p:nvGrpSpPr>
          <p:cNvPr id="16" name="그룹 15">
            <a:extLst>
              <a:ext uri="{FF2B5EF4-FFF2-40B4-BE49-F238E27FC236}">
                <a16:creationId xmlns:a16="http://schemas.microsoft.com/office/drawing/2014/main" id="{BE018A34-FD97-4724-8D9E-C494A7888188}"/>
              </a:ext>
            </a:extLst>
          </p:cNvPr>
          <p:cNvGrpSpPr/>
          <p:nvPr/>
        </p:nvGrpSpPr>
        <p:grpSpPr>
          <a:xfrm>
            <a:off x="1493520" y="3051676"/>
            <a:ext cx="4180584" cy="523220"/>
            <a:chOff x="1493520" y="2052320"/>
            <a:chExt cx="4180584" cy="523220"/>
          </a:xfrm>
        </p:grpSpPr>
        <p:sp>
          <p:nvSpPr>
            <p:cNvPr id="17" name="TextBox 16">
              <a:extLst>
                <a:ext uri="{FF2B5EF4-FFF2-40B4-BE49-F238E27FC236}">
                  <a16:creationId xmlns:a16="http://schemas.microsoft.com/office/drawing/2014/main" id="{ED38AB51-447F-4C98-8995-5EA8ACE2ECD9}"/>
                </a:ext>
              </a:extLst>
            </p:cNvPr>
            <p:cNvSpPr txBox="1"/>
            <p:nvPr/>
          </p:nvSpPr>
          <p:spPr>
            <a:xfrm>
              <a:off x="2260990" y="2052320"/>
              <a:ext cx="3413114" cy="523220"/>
            </a:xfrm>
            <a:prstGeom prst="rect">
              <a:avLst/>
            </a:prstGeom>
            <a:noFill/>
          </p:spPr>
          <p:txBody>
            <a:bodyPr wrap="none" rtlCol="0">
              <a:spAutoFit/>
            </a:bodyPr>
            <a:lstStyle/>
            <a:p>
              <a:r>
                <a:rPr lang="ko-KR" altLang="en-US" sz="2800" b="1" spc="600" dirty="0">
                  <a:solidFill>
                    <a:schemeClr val="accent6">
                      <a:lumMod val="75000"/>
                    </a:schemeClr>
                  </a:solidFill>
                </a:rPr>
                <a:t>코딩청년단 소개</a:t>
              </a:r>
            </a:p>
          </p:txBody>
        </p:sp>
        <p:sp>
          <p:nvSpPr>
            <p:cNvPr id="18" name="TextBox 17">
              <a:extLst>
                <a:ext uri="{FF2B5EF4-FFF2-40B4-BE49-F238E27FC236}">
                  <a16:creationId xmlns:a16="http://schemas.microsoft.com/office/drawing/2014/main" id="{974A0371-26CF-4DC6-A07A-17350099C7B0}"/>
                </a:ext>
              </a:extLst>
            </p:cNvPr>
            <p:cNvSpPr txBox="1"/>
            <p:nvPr/>
          </p:nvSpPr>
          <p:spPr>
            <a:xfrm>
              <a:off x="1493520" y="2129264"/>
              <a:ext cx="782320" cy="369332"/>
            </a:xfrm>
            <a:prstGeom prst="rect">
              <a:avLst/>
            </a:prstGeom>
            <a:noFill/>
          </p:spPr>
          <p:txBody>
            <a:bodyPr wrap="square" rtlCol="0">
              <a:spAutoFit/>
            </a:bodyPr>
            <a:lstStyle/>
            <a:p>
              <a:r>
                <a:rPr lang="en-US" altLang="ko-KR" dirty="0"/>
                <a:t>002</a:t>
              </a:r>
              <a:endParaRPr lang="ko-KR" altLang="en-US" dirty="0"/>
            </a:p>
          </p:txBody>
        </p:sp>
      </p:grpSp>
      <p:grpSp>
        <p:nvGrpSpPr>
          <p:cNvPr id="19" name="그룹 18">
            <a:extLst>
              <a:ext uri="{FF2B5EF4-FFF2-40B4-BE49-F238E27FC236}">
                <a16:creationId xmlns:a16="http://schemas.microsoft.com/office/drawing/2014/main" id="{F1ECBE1C-F2E7-413C-A2A8-AEA7B7CE3D1F}"/>
              </a:ext>
            </a:extLst>
          </p:cNvPr>
          <p:cNvGrpSpPr/>
          <p:nvPr/>
        </p:nvGrpSpPr>
        <p:grpSpPr>
          <a:xfrm>
            <a:off x="1493520" y="4051032"/>
            <a:ext cx="4180584" cy="523220"/>
            <a:chOff x="1493520" y="2052320"/>
            <a:chExt cx="4180584" cy="523220"/>
          </a:xfrm>
        </p:grpSpPr>
        <p:sp>
          <p:nvSpPr>
            <p:cNvPr id="20" name="TextBox 19">
              <a:extLst>
                <a:ext uri="{FF2B5EF4-FFF2-40B4-BE49-F238E27FC236}">
                  <a16:creationId xmlns:a16="http://schemas.microsoft.com/office/drawing/2014/main" id="{4530260C-13E5-4E4E-8704-8A03B553DC33}"/>
                </a:ext>
              </a:extLst>
            </p:cNvPr>
            <p:cNvSpPr txBox="1"/>
            <p:nvPr/>
          </p:nvSpPr>
          <p:spPr>
            <a:xfrm>
              <a:off x="2260990" y="2052320"/>
              <a:ext cx="3413114" cy="523220"/>
            </a:xfrm>
            <a:prstGeom prst="rect">
              <a:avLst/>
            </a:prstGeom>
            <a:noFill/>
          </p:spPr>
          <p:txBody>
            <a:bodyPr wrap="none" rtlCol="0">
              <a:spAutoFit/>
            </a:bodyPr>
            <a:lstStyle/>
            <a:p>
              <a:r>
                <a:rPr lang="ko-KR" altLang="en-US" sz="2800" b="1" spc="600" dirty="0">
                  <a:solidFill>
                    <a:schemeClr val="accent6">
                      <a:lumMod val="75000"/>
                    </a:schemeClr>
                  </a:solidFill>
                </a:rPr>
                <a:t>코딩청년단 </a:t>
              </a:r>
              <a:r>
                <a:rPr lang="ko-KR" altLang="en-US" sz="2800" b="1" spc="600" dirty="0" err="1">
                  <a:solidFill>
                    <a:schemeClr val="accent6">
                      <a:lumMod val="75000"/>
                    </a:schemeClr>
                  </a:solidFill>
                </a:rPr>
                <a:t>ㅇㅇ</a:t>
              </a:r>
              <a:endParaRPr lang="ko-KR" altLang="en-US" sz="2800" b="1" spc="600" dirty="0">
                <a:solidFill>
                  <a:schemeClr val="accent6">
                    <a:lumMod val="75000"/>
                  </a:schemeClr>
                </a:solidFill>
              </a:endParaRPr>
            </a:p>
          </p:txBody>
        </p:sp>
        <p:sp>
          <p:nvSpPr>
            <p:cNvPr id="21" name="TextBox 20">
              <a:extLst>
                <a:ext uri="{FF2B5EF4-FFF2-40B4-BE49-F238E27FC236}">
                  <a16:creationId xmlns:a16="http://schemas.microsoft.com/office/drawing/2014/main" id="{BB1D036A-03F9-47CC-BE3D-F3EFFF8C0CA3}"/>
                </a:ext>
              </a:extLst>
            </p:cNvPr>
            <p:cNvSpPr txBox="1"/>
            <p:nvPr/>
          </p:nvSpPr>
          <p:spPr>
            <a:xfrm>
              <a:off x="1493520" y="2129264"/>
              <a:ext cx="782320" cy="369332"/>
            </a:xfrm>
            <a:prstGeom prst="rect">
              <a:avLst/>
            </a:prstGeom>
            <a:noFill/>
          </p:spPr>
          <p:txBody>
            <a:bodyPr wrap="square" rtlCol="0">
              <a:spAutoFit/>
            </a:bodyPr>
            <a:lstStyle/>
            <a:p>
              <a:r>
                <a:rPr lang="en-US" altLang="ko-KR" dirty="0"/>
                <a:t>003</a:t>
              </a:r>
              <a:endParaRPr lang="ko-KR" altLang="en-US" dirty="0"/>
            </a:p>
          </p:txBody>
        </p:sp>
      </p:grpSp>
      <p:grpSp>
        <p:nvGrpSpPr>
          <p:cNvPr id="22" name="그룹 21">
            <a:extLst>
              <a:ext uri="{FF2B5EF4-FFF2-40B4-BE49-F238E27FC236}">
                <a16:creationId xmlns:a16="http://schemas.microsoft.com/office/drawing/2014/main" id="{A0A63EC5-36FA-4CFA-8EEC-3F82EEFD45FA}"/>
              </a:ext>
            </a:extLst>
          </p:cNvPr>
          <p:cNvGrpSpPr/>
          <p:nvPr/>
        </p:nvGrpSpPr>
        <p:grpSpPr>
          <a:xfrm>
            <a:off x="1493520" y="5050388"/>
            <a:ext cx="3940133" cy="523220"/>
            <a:chOff x="1493520" y="2052320"/>
            <a:chExt cx="3940133" cy="523220"/>
          </a:xfrm>
        </p:grpSpPr>
        <p:sp>
          <p:nvSpPr>
            <p:cNvPr id="23" name="TextBox 22">
              <a:extLst>
                <a:ext uri="{FF2B5EF4-FFF2-40B4-BE49-F238E27FC236}">
                  <a16:creationId xmlns:a16="http://schemas.microsoft.com/office/drawing/2014/main" id="{D0CFB6FA-E18B-4512-99F4-EAF8366FBC95}"/>
                </a:ext>
              </a:extLst>
            </p:cNvPr>
            <p:cNvSpPr txBox="1"/>
            <p:nvPr/>
          </p:nvSpPr>
          <p:spPr>
            <a:xfrm>
              <a:off x="2260990" y="2052320"/>
              <a:ext cx="3172663" cy="523220"/>
            </a:xfrm>
            <a:prstGeom prst="rect">
              <a:avLst/>
            </a:prstGeom>
            <a:noFill/>
          </p:spPr>
          <p:txBody>
            <a:bodyPr wrap="none" rtlCol="0">
              <a:spAutoFit/>
            </a:bodyPr>
            <a:lstStyle/>
            <a:p>
              <a:r>
                <a:rPr lang="ko-KR" altLang="en-US" sz="2800" b="1" spc="600" dirty="0">
                  <a:solidFill>
                    <a:schemeClr val="accent6">
                      <a:lumMod val="75000"/>
                    </a:schemeClr>
                  </a:solidFill>
                </a:rPr>
                <a:t>코딩청년단 </a:t>
              </a:r>
              <a:r>
                <a:rPr lang="en-US" altLang="ko-KR" sz="2800" b="1" spc="600" dirty="0">
                  <a:solidFill>
                    <a:schemeClr val="accent6">
                      <a:lumMod val="75000"/>
                    </a:schemeClr>
                  </a:solidFill>
                </a:rPr>
                <a:t>XX</a:t>
              </a:r>
              <a:endParaRPr lang="ko-KR" altLang="en-US" sz="2800" b="1" spc="600" dirty="0">
                <a:solidFill>
                  <a:schemeClr val="accent6">
                    <a:lumMod val="75000"/>
                  </a:schemeClr>
                </a:solidFill>
              </a:endParaRPr>
            </a:p>
          </p:txBody>
        </p:sp>
        <p:sp>
          <p:nvSpPr>
            <p:cNvPr id="24" name="TextBox 23">
              <a:extLst>
                <a:ext uri="{FF2B5EF4-FFF2-40B4-BE49-F238E27FC236}">
                  <a16:creationId xmlns:a16="http://schemas.microsoft.com/office/drawing/2014/main" id="{6350B790-978C-4E3F-B4A0-9BC3DC85DCF1}"/>
                </a:ext>
              </a:extLst>
            </p:cNvPr>
            <p:cNvSpPr txBox="1"/>
            <p:nvPr/>
          </p:nvSpPr>
          <p:spPr>
            <a:xfrm>
              <a:off x="1493520" y="2129264"/>
              <a:ext cx="782320" cy="369332"/>
            </a:xfrm>
            <a:prstGeom prst="rect">
              <a:avLst/>
            </a:prstGeom>
            <a:noFill/>
          </p:spPr>
          <p:txBody>
            <a:bodyPr wrap="square" rtlCol="0">
              <a:spAutoFit/>
            </a:bodyPr>
            <a:lstStyle/>
            <a:p>
              <a:r>
                <a:rPr lang="en-US" altLang="ko-KR" dirty="0"/>
                <a:t>004</a:t>
              </a:r>
              <a:endParaRPr lang="ko-KR" altLang="en-US" dirty="0"/>
            </a:p>
          </p:txBody>
        </p:sp>
      </p:grpSp>
      <p:pic>
        <p:nvPicPr>
          <p:cNvPr id="8" name="그림 7" descr="컵, 테이블, 실내, 앉아있는이(가) 표시된 사진&#10;&#10;자동 생성된 설명">
            <a:extLst>
              <a:ext uri="{FF2B5EF4-FFF2-40B4-BE49-F238E27FC236}">
                <a16:creationId xmlns:a16="http://schemas.microsoft.com/office/drawing/2014/main" id="{1276C52E-EA36-4F47-81A4-95D161ACB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7731" y="0"/>
            <a:ext cx="4572000" cy="6858000"/>
          </a:xfrm>
          <a:prstGeom prst="rect">
            <a:avLst/>
          </a:prstGeom>
        </p:spPr>
      </p:pic>
    </p:spTree>
    <p:extLst>
      <p:ext uri="{BB962C8B-B14F-4D97-AF65-F5344CB8AC3E}">
        <p14:creationId xmlns:p14="http://schemas.microsoft.com/office/powerpoint/2010/main" val="834923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그림 3" descr="실내, 벽, 테이블, 의자이(가) 표시된 사진&#10;&#10;자동 생성된 설명">
            <a:extLst>
              <a:ext uri="{FF2B5EF4-FFF2-40B4-BE49-F238E27FC236}">
                <a16:creationId xmlns:a16="http://schemas.microsoft.com/office/drawing/2014/main" id="{E1CBDC60-6465-4E36-98E5-4358E8976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3" name="양쪽 대괄호 22">
            <a:extLst>
              <a:ext uri="{FF2B5EF4-FFF2-40B4-BE49-F238E27FC236}">
                <a16:creationId xmlns:a16="http://schemas.microsoft.com/office/drawing/2014/main" id="{473A54C5-95FB-453D-BAAD-4B0AC40FA606}"/>
              </a:ext>
            </a:extLst>
          </p:cNvPr>
          <p:cNvSpPr/>
          <p:nvPr/>
        </p:nvSpPr>
        <p:spPr>
          <a:xfrm>
            <a:off x="2931160" y="2567935"/>
            <a:ext cx="6329680" cy="172212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4" name="TextBox 23">
            <a:extLst>
              <a:ext uri="{FF2B5EF4-FFF2-40B4-BE49-F238E27FC236}">
                <a16:creationId xmlns:a16="http://schemas.microsoft.com/office/drawing/2014/main" id="{79371D56-C866-478B-ABB8-50F2CFA05ED3}"/>
              </a:ext>
            </a:extLst>
          </p:cNvPr>
          <p:cNvSpPr txBox="1"/>
          <p:nvPr/>
        </p:nvSpPr>
        <p:spPr>
          <a:xfrm>
            <a:off x="4988164" y="2567935"/>
            <a:ext cx="2215671" cy="769441"/>
          </a:xfrm>
          <a:prstGeom prst="rect">
            <a:avLst/>
          </a:prstGeom>
          <a:noFill/>
        </p:spPr>
        <p:txBody>
          <a:bodyPr wrap="none" rtlCol="0">
            <a:spAutoFit/>
          </a:bodyPr>
          <a:lstStyle/>
          <a:p>
            <a:pPr algn="ctr"/>
            <a:r>
              <a:rPr lang="en-US" altLang="ko-KR" sz="4400" spc="600" dirty="0">
                <a:solidFill>
                  <a:schemeClr val="bg1"/>
                </a:solidFill>
              </a:rPr>
              <a:t>Part 1</a:t>
            </a:r>
            <a:endParaRPr lang="ko-KR" altLang="en-US" sz="4400" spc="600" dirty="0">
              <a:solidFill>
                <a:schemeClr val="bg1"/>
              </a:solidFill>
            </a:endParaRPr>
          </a:p>
        </p:txBody>
      </p:sp>
      <p:sp>
        <p:nvSpPr>
          <p:cNvPr id="25" name="TextBox 24">
            <a:extLst>
              <a:ext uri="{FF2B5EF4-FFF2-40B4-BE49-F238E27FC236}">
                <a16:creationId xmlns:a16="http://schemas.microsoft.com/office/drawing/2014/main" id="{670DB16B-DBA9-4B28-AFDA-9B683CF1D4BF}"/>
              </a:ext>
            </a:extLst>
          </p:cNvPr>
          <p:cNvSpPr txBox="1"/>
          <p:nvPr/>
        </p:nvSpPr>
        <p:spPr>
          <a:xfrm>
            <a:off x="4015948" y="3492495"/>
            <a:ext cx="4160114" cy="646331"/>
          </a:xfrm>
          <a:prstGeom prst="rect">
            <a:avLst/>
          </a:prstGeom>
          <a:noFill/>
        </p:spPr>
        <p:txBody>
          <a:bodyPr wrap="none" rtlCol="0">
            <a:spAutoFit/>
          </a:bodyPr>
          <a:lstStyle/>
          <a:p>
            <a:pPr algn="ctr"/>
            <a:r>
              <a:rPr lang="ko-KR" altLang="en-US" sz="3600" b="1" spc="600" dirty="0">
                <a:solidFill>
                  <a:schemeClr val="bg1"/>
                </a:solidFill>
              </a:rPr>
              <a:t>코딩청년단 조건</a:t>
            </a:r>
          </a:p>
        </p:txBody>
      </p:sp>
    </p:spTree>
    <p:extLst>
      <p:ext uri="{BB962C8B-B14F-4D97-AF65-F5344CB8AC3E}">
        <p14:creationId xmlns:p14="http://schemas.microsoft.com/office/powerpoint/2010/main" val="1137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12A0AC17-D030-446D-AB6A-41BE3A4EE54D}"/>
              </a:ext>
            </a:extLst>
          </p:cNvPr>
          <p:cNvSpPr/>
          <p:nvPr/>
        </p:nvSpPr>
        <p:spPr>
          <a:xfrm>
            <a:off x="325120" y="0"/>
            <a:ext cx="1320800" cy="223520"/>
          </a:xfrm>
          <a:prstGeom prst="rect">
            <a:avLst/>
          </a:prstGeom>
          <a:solidFill>
            <a:srgbClr val="EFD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TextBox 2">
            <a:extLst>
              <a:ext uri="{FF2B5EF4-FFF2-40B4-BE49-F238E27FC236}">
                <a16:creationId xmlns:a16="http://schemas.microsoft.com/office/drawing/2014/main" id="{FAF7522F-ED52-4B4D-87C5-51B789A7A520}"/>
              </a:ext>
            </a:extLst>
          </p:cNvPr>
          <p:cNvSpPr txBox="1"/>
          <p:nvPr/>
        </p:nvSpPr>
        <p:spPr>
          <a:xfrm>
            <a:off x="1732670" y="136882"/>
            <a:ext cx="3301225" cy="400110"/>
          </a:xfrm>
          <a:prstGeom prst="rect">
            <a:avLst/>
          </a:prstGeom>
          <a:noFill/>
        </p:spPr>
        <p:txBody>
          <a:bodyPr wrap="none" rtlCol="0">
            <a:spAutoFit/>
          </a:bodyPr>
          <a:lstStyle/>
          <a:p>
            <a:r>
              <a:rPr lang="en-US" altLang="ko-KR" sz="2000" spc="600" dirty="0">
                <a:solidFill>
                  <a:schemeClr val="tx2">
                    <a:lumMod val="75000"/>
                  </a:schemeClr>
                </a:solidFill>
              </a:rPr>
              <a:t>Insert Title Here</a:t>
            </a:r>
            <a:endParaRPr lang="ko-KR" altLang="en-US" sz="2000" spc="600" dirty="0">
              <a:solidFill>
                <a:schemeClr val="tx2">
                  <a:lumMod val="75000"/>
                </a:schemeClr>
              </a:solidFill>
            </a:endParaRPr>
          </a:p>
        </p:txBody>
      </p:sp>
      <p:sp>
        <p:nvSpPr>
          <p:cNvPr id="4" name="TextBox 3">
            <a:extLst>
              <a:ext uri="{FF2B5EF4-FFF2-40B4-BE49-F238E27FC236}">
                <a16:creationId xmlns:a16="http://schemas.microsoft.com/office/drawing/2014/main" id="{6F3C7101-9747-4523-AB12-3AE9B01305E2}"/>
              </a:ext>
            </a:extLst>
          </p:cNvPr>
          <p:cNvSpPr txBox="1"/>
          <p:nvPr/>
        </p:nvSpPr>
        <p:spPr>
          <a:xfrm>
            <a:off x="1732670" y="547152"/>
            <a:ext cx="5678157" cy="707886"/>
          </a:xfrm>
          <a:prstGeom prst="rect">
            <a:avLst/>
          </a:prstGeom>
          <a:noFill/>
        </p:spPr>
        <p:txBody>
          <a:bodyPr wrap="none" rtlCol="0">
            <a:spAutoFit/>
          </a:bodyPr>
          <a:lstStyle/>
          <a:p>
            <a:r>
              <a:rPr lang="ko-KR" altLang="en-US" sz="4000" b="1" spc="600" dirty="0">
                <a:solidFill>
                  <a:schemeClr val="tx2">
                    <a:lumMod val="75000"/>
                  </a:schemeClr>
                </a:solidFill>
                <a:latin typeface="+mj-ea"/>
                <a:ea typeface="+mj-ea"/>
              </a:rPr>
              <a:t>누구나 할 수 있어요</a:t>
            </a:r>
          </a:p>
        </p:txBody>
      </p:sp>
      <p:sp>
        <p:nvSpPr>
          <p:cNvPr id="5" name="직사각형 4">
            <a:extLst>
              <a:ext uri="{FF2B5EF4-FFF2-40B4-BE49-F238E27FC236}">
                <a16:creationId xmlns:a16="http://schemas.microsoft.com/office/drawing/2014/main" id="{D47D1480-0414-455B-9CA8-A51F1B4ACCF6}"/>
              </a:ext>
            </a:extLst>
          </p:cNvPr>
          <p:cNvSpPr/>
          <p:nvPr/>
        </p:nvSpPr>
        <p:spPr>
          <a:xfrm>
            <a:off x="10678160" y="6786880"/>
            <a:ext cx="1320800" cy="71120"/>
          </a:xfrm>
          <a:prstGeom prst="rect">
            <a:avLst/>
          </a:prstGeom>
          <a:solidFill>
            <a:srgbClr val="EFD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그룹 8">
            <a:extLst>
              <a:ext uri="{FF2B5EF4-FFF2-40B4-BE49-F238E27FC236}">
                <a16:creationId xmlns:a16="http://schemas.microsoft.com/office/drawing/2014/main" id="{47FC75AC-D458-4D93-8BB3-9A1F6C45A89F}"/>
              </a:ext>
            </a:extLst>
          </p:cNvPr>
          <p:cNvGrpSpPr/>
          <p:nvPr/>
        </p:nvGrpSpPr>
        <p:grpSpPr>
          <a:xfrm>
            <a:off x="523240" y="2047240"/>
            <a:ext cx="11145520" cy="3469953"/>
            <a:chOff x="497840" y="1920240"/>
            <a:chExt cx="11944048" cy="3718560"/>
          </a:xfrm>
          <a:solidFill>
            <a:schemeClr val="accent4">
              <a:lumMod val="20000"/>
              <a:lumOff val="80000"/>
            </a:schemeClr>
          </a:solidFill>
        </p:grpSpPr>
        <p:sp>
          <p:nvSpPr>
            <p:cNvPr id="6" name="타원 5">
              <a:extLst>
                <a:ext uri="{FF2B5EF4-FFF2-40B4-BE49-F238E27FC236}">
                  <a16:creationId xmlns:a16="http://schemas.microsoft.com/office/drawing/2014/main" id="{8C3CB938-726E-4B24-AD7A-C2B4DDA8CBA0}"/>
                </a:ext>
              </a:extLst>
            </p:cNvPr>
            <p:cNvSpPr/>
            <p:nvPr/>
          </p:nvSpPr>
          <p:spPr>
            <a:xfrm>
              <a:off x="497840" y="1920240"/>
              <a:ext cx="3718560" cy="3718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타원 6">
              <a:extLst>
                <a:ext uri="{FF2B5EF4-FFF2-40B4-BE49-F238E27FC236}">
                  <a16:creationId xmlns:a16="http://schemas.microsoft.com/office/drawing/2014/main" id="{2B9C261C-9FB2-4166-B9C8-F8E1AFF5D1D5}"/>
                </a:ext>
              </a:extLst>
            </p:cNvPr>
            <p:cNvSpPr/>
            <p:nvPr/>
          </p:nvSpPr>
          <p:spPr>
            <a:xfrm>
              <a:off x="4610584" y="1920240"/>
              <a:ext cx="3718560" cy="3718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타원 7">
              <a:extLst>
                <a:ext uri="{FF2B5EF4-FFF2-40B4-BE49-F238E27FC236}">
                  <a16:creationId xmlns:a16="http://schemas.microsoft.com/office/drawing/2014/main" id="{CF207EE4-B06A-46C4-93B4-6E4685BA138B}"/>
                </a:ext>
              </a:extLst>
            </p:cNvPr>
            <p:cNvSpPr/>
            <p:nvPr/>
          </p:nvSpPr>
          <p:spPr>
            <a:xfrm>
              <a:off x="8723328" y="1920240"/>
              <a:ext cx="3718560" cy="37185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0" name="TextBox 9">
            <a:extLst>
              <a:ext uri="{FF2B5EF4-FFF2-40B4-BE49-F238E27FC236}">
                <a16:creationId xmlns:a16="http://schemas.microsoft.com/office/drawing/2014/main" id="{D37D15D1-0D27-486D-8930-BBCA221C15E1}"/>
              </a:ext>
            </a:extLst>
          </p:cNvPr>
          <p:cNvSpPr txBox="1"/>
          <p:nvPr/>
        </p:nvSpPr>
        <p:spPr>
          <a:xfrm>
            <a:off x="9536954" y="5751926"/>
            <a:ext cx="851515" cy="400110"/>
          </a:xfrm>
          <a:prstGeom prst="rect">
            <a:avLst/>
          </a:prstGeom>
          <a:noFill/>
        </p:spPr>
        <p:txBody>
          <a:bodyPr wrap="none" rtlCol="0">
            <a:spAutoFit/>
          </a:bodyPr>
          <a:lstStyle/>
          <a:p>
            <a:pPr algn="ctr"/>
            <a:r>
              <a:rPr lang="ko-KR" altLang="en-US" sz="2000" b="1" spc="600" dirty="0">
                <a:solidFill>
                  <a:schemeClr val="tx2">
                    <a:lumMod val="75000"/>
                  </a:schemeClr>
                </a:solidFill>
              </a:rPr>
              <a:t>열정</a:t>
            </a:r>
          </a:p>
        </p:txBody>
      </p:sp>
      <p:sp>
        <p:nvSpPr>
          <p:cNvPr id="12" name="TextBox 11">
            <a:extLst>
              <a:ext uri="{FF2B5EF4-FFF2-40B4-BE49-F238E27FC236}">
                <a16:creationId xmlns:a16="http://schemas.microsoft.com/office/drawing/2014/main" id="{07F0773D-4533-4960-8AC6-3FE0B8DA120A}"/>
              </a:ext>
            </a:extLst>
          </p:cNvPr>
          <p:cNvSpPr txBox="1"/>
          <p:nvPr/>
        </p:nvSpPr>
        <p:spPr>
          <a:xfrm>
            <a:off x="1630623" y="5808872"/>
            <a:ext cx="1518364" cy="400110"/>
          </a:xfrm>
          <a:prstGeom prst="rect">
            <a:avLst/>
          </a:prstGeom>
          <a:noFill/>
        </p:spPr>
        <p:txBody>
          <a:bodyPr wrap="none" rtlCol="0">
            <a:spAutoFit/>
          </a:bodyPr>
          <a:lstStyle/>
          <a:p>
            <a:pPr algn="ctr"/>
            <a:r>
              <a:rPr lang="ko-KR" altLang="en-US" sz="2000" b="1" spc="600" dirty="0">
                <a:solidFill>
                  <a:schemeClr val="tx2">
                    <a:lumMod val="75000"/>
                  </a:schemeClr>
                </a:solidFill>
              </a:rPr>
              <a:t>검색능력</a:t>
            </a:r>
          </a:p>
        </p:txBody>
      </p:sp>
      <p:sp>
        <p:nvSpPr>
          <p:cNvPr id="13" name="TextBox 12">
            <a:extLst>
              <a:ext uri="{FF2B5EF4-FFF2-40B4-BE49-F238E27FC236}">
                <a16:creationId xmlns:a16="http://schemas.microsoft.com/office/drawing/2014/main" id="{713F8CAE-15E6-4AF5-9288-D552BD1B2B96}"/>
              </a:ext>
            </a:extLst>
          </p:cNvPr>
          <p:cNvSpPr txBox="1"/>
          <p:nvPr/>
        </p:nvSpPr>
        <p:spPr>
          <a:xfrm>
            <a:off x="5594193" y="5808872"/>
            <a:ext cx="1184941" cy="400110"/>
          </a:xfrm>
          <a:prstGeom prst="rect">
            <a:avLst/>
          </a:prstGeom>
          <a:noFill/>
        </p:spPr>
        <p:txBody>
          <a:bodyPr wrap="none" rtlCol="0">
            <a:spAutoFit/>
          </a:bodyPr>
          <a:lstStyle/>
          <a:p>
            <a:pPr algn="ctr"/>
            <a:r>
              <a:rPr lang="ko-KR" altLang="en-US" sz="2000" b="1" spc="600" dirty="0">
                <a:solidFill>
                  <a:schemeClr val="tx2">
                    <a:lumMod val="75000"/>
                  </a:schemeClr>
                </a:solidFill>
              </a:rPr>
              <a:t>창의력</a:t>
            </a:r>
          </a:p>
        </p:txBody>
      </p:sp>
      <p:pic>
        <p:nvPicPr>
          <p:cNvPr id="14" name="그림 13">
            <a:extLst>
              <a:ext uri="{FF2B5EF4-FFF2-40B4-BE49-F238E27FC236}">
                <a16:creationId xmlns:a16="http://schemas.microsoft.com/office/drawing/2014/main" id="{0457A7D0-3F54-4B08-B10F-785D57D34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299" y="2949286"/>
            <a:ext cx="1665859" cy="1665859"/>
          </a:xfrm>
          <a:prstGeom prst="rect">
            <a:avLst/>
          </a:prstGeom>
        </p:spPr>
      </p:pic>
    </p:spTree>
    <p:extLst>
      <p:ext uri="{BB962C8B-B14F-4D97-AF65-F5344CB8AC3E}">
        <p14:creationId xmlns:p14="http://schemas.microsoft.com/office/powerpoint/2010/main" val="2118983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12A0AC17-D030-446D-AB6A-41BE3A4EE54D}"/>
              </a:ext>
            </a:extLst>
          </p:cNvPr>
          <p:cNvSpPr/>
          <p:nvPr/>
        </p:nvSpPr>
        <p:spPr>
          <a:xfrm>
            <a:off x="325120" y="0"/>
            <a:ext cx="1320800" cy="223520"/>
          </a:xfrm>
          <a:prstGeom prst="rect">
            <a:avLst/>
          </a:prstGeom>
          <a:solidFill>
            <a:srgbClr val="EFD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TextBox 2">
            <a:extLst>
              <a:ext uri="{FF2B5EF4-FFF2-40B4-BE49-F238E27FC236}">
                <a16:creationId xmlns:a16="http://schemas.microsoft.com/office/drawing/2014/main" id="{FAF7522F-ED52-4B4D-87C5-51B789A7A520}"/>
              </a:ext>
            </a:extLst>
          </p:cNvPr>
          <p:cNvSpPr txBox="1"/>
          <p:nvPr/>
        </p:nvSpPr>
        <p:spPr>
          <a:xfrm>
            <a:off x="1732670" y="136882"/>
            <a:ext cx="3301225" cy="400110"/>
          </a:xfrm>
          <a:prstGeom prst="rect">
            <a:avLst/>
          </a:prstGeom>
          <a:noFill/>
        </p:spPr>
        <p:txBody>
          <a:bodyPr wrap="none" rtlCol="0">
            <a:spAutoFit/>
          </a:bodyPr>
          <a:lstStyle/>
          <a:p>
            <a:r>
              <a:rPr lang="en-US" altLang="ko-KR" sz="2000" spc="600" dirty="0">
                <a:solidFill>
                  <a:schemeClr val="tx2">
                    <a:lumMod val="75000"/>
                  </a:schemeClr>
                </a:solidFill>
              </a:rPr>
              <a:t>Insert Title Here</a:t>
            </a:r>
            <a:endParaRPr lang="ko-KR" altLang="en-US" sz="2000" spc="600" dirty="0">
              <a:solidFill>
                <a:schemeClr val="tx2">
                  <a:lumMod val="75000"/>
                </a:schemeClr>
              </a:solidFill>
            </a:endParaRPr>
          </a:p>
        </p:txBody>
      </p:sp>
      <p:sp>
        <p:nvSpPr>
          <p:cNvPr id="4" name="TextBox 3">
            <a:extLst>
              <a:ext uri="{FF2B5EF4-FFF2-40B4-BE49-F238E27FC236}">
                <a16:creationId xmlns:a16="http://schemas.microsoft.com/office/drawing/2014/main" id="{6F3C7101-9747-4523-AB12-3AE9B01305E2}"/>
              </a:ext>
            </a:extLst>
          </p:cNvPr>
          <p:cNvSpPr txBox="1"/>
          <p:nvPr/>
        </p:nvSpPr>
        <p:spPr>
          <a:xfrm>
            <a:off x="1732670" y="547152"/>
            <a:ext cx="7167347" cy="707886"/>
          </a:xfrm>
          <a:prstGeom prst="rect">
            <a:avLst/>
          </a:prstGeom>
          <a:noFill/>
        </p:spPr>
        <p:txBody>
          <a:bodyPr wrap="none" rtlCol="0">
            <a:spAutoFit/>
          </a:bodyPr>
          <a:lstStyle/>
          <a:p>
            <a:r>
              <a:rPr lang="ko-KR" altLang="en-US" sz="4000" b="1" spc="600" dirty="0">
                <a:solidFill>
                  <a:schemeClr val="tx2">
                    <a:lumMod val="75000"/>
                  </a:schemeClr>
                </a:solidFill>
                <a:latin typeface="+mj-ea"/>
                <a:ea typeface="+mj-ea"/>
              </a:rPr>
              <a:t>제목을 뭐라고 지을까요</a:t>
            </a:r>
            <a:r>
              <a:rPr lang="en-US" altLang="ko-KR" sz="4000" b="1" spc="600">
                <a:solidFill>
                  <a:schemeClr val="tx2">
                    <a:lumMod val="75000"/>
                  </a:schemeClr>
                </a:solidFill>
                <a:latin typeface="+mj-ea"/>
                <a:ea typeface="+mj-ea"/>
              </a:rPr>
              <a:t>? </a:t>
            </a:r>
            <a:endParaRPr lang="ko-KR" altLang="en-US" sz="4000" b="1" spc="600" dirty="0">
              <a:solidFill>
                <a:schemeClr val="tx2">
                  <a:lumMod val="75000"/>
                </a:schemeClr>
              </a:solidFill>
              <a:latin typeface="+mj-ea"/>
              <a:ea typeface="+mj-ea"/>
            </a:endParaRPr>
          </a:p>
        </p:txBody>
      </p:sp>
      <p:sp>
        <p:nvSpPr>
          <p:cNvPr id="5" name="직사각형 4">
            <a:extLst>
              <a:ext uri="{FF2B5EF4-FFF2-40B4-BE49-F238E27FC236}">
                <a16:creationId xmlns:a16="http://schemas.microsoft.com/office/drawing/2014/main" id="{D47D1480-0414-455B-9CA8-A51F1B4ACCF6}"/>
              </a:ext>
            </a:extLst>
          </p:cNvPr>
          <p:cNvSpPr/>
          <p:nvPr/>
        </p:nvSpPr>
        <p:spPr>
          <a:xfrm>
            <a:off x="10678160" y="6786880"/>
            <a:ext cx="1320800" cy="71120"/>
          </a:xfrm>
          <a:prstGeom prst="rect">
            <a:avLst/>
          </a:prstGeom>
          <a:solidFill>
            <a:srgbClr val="EFD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자유형: 도형 12">
            <a:extLst>
              <a:ext uri="{FF2B5EF4-FFF2-40B4-BE49-F238E27FC236}">
                <a16:creationId xmlns:a16="http://schemas.microsoft.com/office/drawing/2014/main" id="{A864550B-3DA7-4A1F-B397-273E5A3532FF}"/>
              </a:ext>
            </a:extLst>
          </p:cNvPr>
          <p:cNvSpPr/>
          <p:nvPr/>
        </p:nvSpPr>
        <p:spPr>
          <a:xfrm>
            <a:off x="7469901" y="1121487"/>
            <a:ext cx="2241629"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l" defTabSz="1600200" latinLnBrk="1">
              <a:lnSpc>
                <a:spcPct val="90000"/>
              </a:lnSpc>
              <a:spcBef>
                <a:spcPct val="0"/>
              </a:spcBef>
              <a:spcAft>
                <a:spcPct val="35000"/>
              </a:spcAft>
              <a:buNone/>
            </a:pPr>
            <a:endParaRPr lang="ko-KR" altLang="en-US" sz="3600" kern="1200" dirty="0"/>
          </a:p>
        </p:txBody>
      </p:sp>
      <p:sp>
        <p:nvSpPr>
          <p:cNvPr id="16" name="자유형: 도형 15">
            <a:extLst>
              <a:ext uri="{FF2B5EF4-FFF2-40B4-BE49-F238E27FC236}">
                <a16:creationId xmlns:a16="http://schemas.microsoft.com/office/drawing/2014/main" id="{C47621E5-B406-4160-87F6-67A72B3D0F93}"/>
              </a:ext>
            </a:extLst>
          </p:cNvPr>
          <p:cNvSpPr/>
          <p:nvPr/>
        </p:nvSpPr>
        <p:spPr>
          <a:xfrm>
            <a:off x="2480468" y="2826410"/>
            <a:ext cx="2169318" cy="1205177"/>
          </a:xfrm>
          <a:custGeom>
            <a:avLst/>
            <a:gdLst>
              <a:gd name="connsiteX0" fmla="*/ 0 w 2169318"/>
              <a:gd name="connsiteY0" fmla="*/ 0 h 1205177"/>
              <a:gd name="connsiteX1" fmla="*/ 2169318 w 2169318"/>
              <a:gd name="connsiteY1" fmla="*/ 0 h 1205177"/>
              <a:gd name="connsiteX2" fmla="*/ 2169318 w 2169318"/>
              <a:gd name="connsiteY2" fmla="*/ 1205177 h 1205177"/>
              <a:gd name="connsiteX3" fmla="*/ 0 w 2169318"/>
              <a:gd name="connsiteY3" fmla="*/ 1205177 h 1205177"/>
              <a:gd name="connsiteX4" fmla="*/ 0 w 2169318"/>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318" h="1205177">
                <a:moveTo>
                  <a:pt x="0" y="0"/>
                </a:moveTo>
                <a:lnTo>
                  <a:pt x="2169318" y="0"/>
                </a:lnTo>
                <a:lnTo>
                  <a:pt x="2169318" y="1205177"/>
                </a:lnTo>
                <a:lnTo>
                  <a:pt x="0" y="12051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r" defTabSz="1600200" latinLnBrk="1">
              <a:lnSpc>
                <a:spcPct val="90000"/>
              </a:lnSpc>
              <a:spcBef>
                <a:spcPct val="0"/>
              </a:spcBef>
              <a:spcAft>
                <a:spcPct val="35000"/>
              </a:spcAft>
              <a:buNone/>
            </a:pPr>
            <a:endParaRPr lang="ko-KR" altLang="en-US" sz="3600" kern="1200" dirty="0"/>
          </a:p>
        </p:txBody>
      </p:sp>
      <p:grpSp>
        <p:nvGrpSpPr>
          <p:cNvPr id="27" name="그룹 26">
            <a:extLst>
              <a:ext uri="{FF2B5EF4-FFF2-40B4-BE49-F238E27FC236}">
                <a16:creationId xmlns:a16="http://schemas.microsoft.com/office/drawing/2014/main" id="{5E67250E-191D-49AB-A14C-385B15EB4684}"/>
              </a:ext>
            </a:extLst>
          </p:cNvPr>
          <p:cNvGrpSpPr/>
          <p:nvPr/>
        </p:nvGrpSpPr>
        <p:grpSpPr>
          <a:xfrm>
            <a:off x="645693" y="2326664"/>
            <a:ext cx="3669550" cy="3694353"/>
            <a:chOff x="1131097" y="1121487"/>
            <a:chExt cx="3669550" cy="3694353"/>
          </a:xfrm>
        </p:grpSpPr>
        <p:sp>
          <p:nvSpPr>
            <p:cNvPr id="24" name="이등변 삼각형 23">
              <a:extLst>
                <a:ext uri="{FF2B5EF4-FFF2-40B4-BE49-F238E27FC236}">
                  <a16:creationId xmlns:a16="http://schemas.microsoft.com/office/drawing/2014/main" id="{E0465767-8587-42D0-A106-7686C5214139}"/>
                </a:ext>
              </a:extLst>
            </p:cNvPr>
            <p:cNvSpPr/>
            <p:nvPr/>
          </p:nvSpPr>
          <p:spPr>
            <a:xfrm>
              <a:off x="1131097" y="2326664"/>
              <a:ext cx="1404489" cy="2489176"/>
            </a:xfrm>
            <a:prstGeom prst="triangle">
              <a:avLst/>
            </a:prstGeom>
            <a:solidFill>
              <a:schemeClr val="accent4">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이등변 삼각형 24">
              <a:extLst>
                <a:ext uri="{FF2B5EF4-FFF2-40B4-BE49-F238E27FC236}">
                  <a16:creationId xmlns:a16="http://schemas.microsoft.com/office/drawing/2014/main" id="{33F0F17A-7418-4071-9233-F0CAC18CE3D4}"/>
                </a:ext>
              </a:extLst>
            </p:cNvPr>
            <p:cNvSpPr/>
            <p:nvPr/>
          </p:nvSpPr>
          <p:spPr>
            <a:xfrm>
              <a:off x="1743821" y="1121487"/>
              <a:ext cx="2320179" cy="3694353"/>
            </a:xfrm>
            <a:prstGeom prs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이등변 삼각형 25">
              <a:extLst>
                <a:ext uri="{FF2B5EF4-FFF2-40B4-BE49-F238E27FC236}">
                  <a16:creationId xmlns:a16="http://schemas.microsoft.com/office/drawing/2014/main" id="{D724E969-E557-4E77-8674-BD7284EB86BF}"/>
                </a:ext>
              </a:extLst>
            </p:cNvPr>
            <p:cNvSpPr/>
            <p:nvPr/>
          </p:nvSpPr>
          <p:spPr>
            <a:xfrm>
              <a:off x="3054771" y="3159760"/>
              <a:ext cx="1745876" cy="1656080"/>
            </a:xfrm>
            <a:prstGeom prst="triangle">
              <a:avLst/>
            </a:prstGeom>
            <a:solidFill>
              <a:srgbClr val="EFDBC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8" name="TextBox 27">
            <a:extLst>
              <a:ext uri="{FF2B5EF4-FFF2-40B4-BE49-F238E27FC236}">
                <a16:creationId xmlns:a16="http://schemas.microsoft.com/office/drawing/2014/main" id="{37A1FE76-674F-4E34-BE33-0D3848E4FD53}"/>
              </a:ext>
            </a:extLst>
          </p:cNvPr>
          <p:cNvSpPr txBox="1"/>
          <p:nvPr/>
        </p:nvSpPr>
        <p:spPr>
          <a:xfrm>
            <a:off x="4800647" y="3435694"/>
            <a:ext cx="7125663" cy="2585323"/>
          </a:xfrm>
          <a:prstGeom prst="rect">
            <a:avLst/>
          </a:prstGeom>
          <a:noFill/>
        </p:spPr>
        <p:txBody>
          <a:bodyPr wrap="square" rtlCol="0">
            <a:spAutoFit/>
          </a:bodyPr>
          <a:lstStyle/>
          <a:p>
            <a:pPr algn="just"/>
            <a:r>
              <a:rPr lang="en-US" altLang="ko-KR"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lang="ko-KR" altLang="en-US" dirty="0"/>
          </a:p>
        </p:txBody>
      </p:sp>
      <p:sp>
        <p:nvSpPr>
          <p:cNvPr id="29" name="양쪽 대괄호 28">
            <a:extLst>
              <a:ext uri="{FF2B5EF4-FFF2-40B4-BE49-F238E27FC236}">
                <a16:creationId xmlns:a16="http://schemas.microsoft.com/office/drawing/2014/main" id="{555FFFA6-0539-45CF-BBB3-A8A3BA89864F}"/>
              </a:ext>
            </a:extLst>
          </p:cNvPr>
          <p:cNvSpPr/>
          <p:nvPr/>
        </p:nvSpPr>
        <p:spPr>
          <a:xfrm>
            <a:off x="4947920" y="2092960"/>
            <a:ext cx="6978390" cy="99956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Tree>
    <p:extLst>
      <p:ext uri="{BB962C8B-B14F-4D97-AF65-F5344CB8AC3E}">
        <p14:creationId xmlns:p14="http://schemas.microsoft.com/office/powerpoint/2010/main" val="1930696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12A0AC17-D030-446D-AB6A-41BE3A4EE54D}"/>
              </a:ext>
            </a:extLst>
          </p:cNvPr>
          <p:cNvSpPr/>
          <p:nvPr/>
        </p:nvSpPr>
        <p:spPr>
          <a:xfrm>
            <a:off x="325120" y="0"/>
            <a:ext cx="1320800" cy="223520"/>
          </a:xfrm>
          <a:prstGeom prst="rect">
            <a:avLst/>
          </a:prstGeom>
          <a:solidFill>
            <a:srgbClr val="EFD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TextBox 2">
            <a:extLst>
              <a:ext uri="{FF2B5EF4-FFF2-40B4-BE49-F238E27FC236}">
                <a16:creationId xmlns:a16="http://schemas.microsoft.com/office/drawing/2014/main" id="{FAF7522F-ED52-4B4D-87C5-51B789A7A520}"/>
              </a:ext>
            </a:extLst>
          </p:cNvPr>
          <p:cNvSpPr txBox="1"/>
          <p:nvPr/>
        </p:nvSpPr>
        <p:spPr>
          <a:xfrm>
            <a:off x="1732670" y="136882"/>
            <a:ext cx="3301225" cy="400110"/>
          </a:xfrm>
          <a:prstGeom prst="rect">
            <a:avLst/>
          </a:prstGeom>
          <a:noFill/>
        </p:spPr>
        <p:txBody>
          <a:bodyPr wrap="none" rtlCol="0">
            <a:spAutoFit/>
          </a:bodyPr>
          <a:lstStyle/>
          <a:p>
            <a:r>
              <a:rPr lang="en-US" altLang="ko-KR" sz="2000" spc="600" dirty="0">
                <a:solidFill>
                  <a:schemeClr val="tx2">
                    <a:lumMod val="75000"/>
                  </a:schemeClr>
                </a:solidFill>
              </a:rPr>
              <a:t>Insert Title Here</a:t>
            </a:r>
            <a:endParaRPr lang="ko-KR" altLang="en-US" sz="2000" spc="600" dirty="0">
              <a:solidFill>
                <a:schemeClr val="tx2">
                  <a:lumMod val="75000"/>
                </a:schemeClr>
              </a:solidFill>
            </a:endParaRPr>
          </a:p>
        </p:txBody>
      </p:sp>
      <p:sp>
        <p:nvSpPr>
          <p:cNvPr id="4" name="TextBox 3">
            <a:extLst>
              <a:ext uri="{FF2B5EF4-FFF2-40B4-BE49-F238E27FC236}">
                <a16:creationId xmlns:a16="http://schemas.microsoft.com/office/drawing/2014/main" id="{6F3C7101-9747-4523-AB12-3AE9B01305E2}"/>
              </a:ext>
            </a:extLst>
          </p:cNvPr>
          <p:cNvSpPr txBox="1"/>
          <p:nvPr/>
        </p:nvSpPr>
        <p:spPr>
          <a:xfrm>
            <a:off x="1732670" y="547152"/>
            <a:ext cx="4737194" cy="707886"/>
          </a:xfrm>
          <a:prstGeom prst="rect">
            <a:avLst/>
          </a:prstGeom>
          <a:noFill/>
        </p:spPr>
        <p:txBody>
          <a:bodyPr wrap="none" rtlCol="0">
            <a:spAutoFit/>
          </a:bodyPr>
          <a:lstStyle/>
          <a:p>
            <a:r>
              <a:rPr lang="ko-KR" altLang="en-US" sz="4000" b="1" spc="600" dirty="0">
                <a:solidFill>
                  <a:schemeClr val="tx2">
                    <a:lumMod val="75000"/>
                  </a:schemeClr>
                </a:solidFill>
                <a:latin typeface="+mj-ea"/>
                <a:ea typeface="+mj-ea"/>
              </a:rPr>
              <a:t>제목을 입력하세요</a:t>
            </a:r>
          </a:p>
        </p:txBody>
      </p:sp>
      <p:sp>
        <p:nvSpPr>
          <p:cNvPr id="13" name="자유형: 도형 12">
            <a:extLst>
              <a:ext uri="{FF2B5EF4-FFF2-40B4-BE49-F238E27FC236}">
                <a16:creationId xmlns:a16="http://schemas.microsoft.com/office/drawing/2014/main" id="{A864550B-3DA7-4A1F-B397-273E5A3532FF}"/>
              </a:ext>
            </a:extLst>
          </p:cNvPr>
          <p:cNvSpPr/>
          <p:nvPr/>
        </p:nvSpPr>
        <p:spPr>
          <a:xfrm>
            <a:off x="7469901" y="1121487"/>
            <a:ext cx="2241629"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l" defTabSz="1600200" latinLnBrk="1">
              <a:lnSpc>
                <a:spcPct val="90000"/>
              </a:lnSpc>
              <a:spcBef>
                <a:spcPct val="0"/>
              </a:spcBef>
              <a:spcAft>
                <a:spcPct val="35000"/>
              </a:spcAft>
              <a:buNone/>
            </a:pPr>
            <a:endParaRPr lang="ko-KR" altLang="en-US" sz="3600" kern="1200" dirty="0"/>
          </a:p>
        </p:txBody>
      </p:sp>
      <p:grpSp>
        <p:nvGrpSpPr>
          <p:cNvPr id="7" name="그룹 6">
            <a:extLst>
              <a:ext uri="{FF2B5EF4-FFF2-40B4-BE49-F238E27FC236}">
                <a16:creationId xmlns:a16="http://schemas.microsoft.com/office/drawing/2014/main" id="{C4671033-E0F1-444A-9348-A404C8D56B4C}"/>
              </a:ext>
            </a:extLst>
          </p:cNvPr>
          <p:cNvGrpSpPr/>
          <p:nvPr/>
        </p:nvGrpSpPr>
        <p:grpSpPr>
          <a:xfrm>
            <a:off x="1860331" y="2326664"/>
            <a:ext cx="1965434" cy="1965434"/>
            <a:chOff x="2306320" y="2052320"/>
            <a:chExt cx="2633542" cy="2633542"/>
          </a:xfrm>
        </p:grpSpPr>
        <p:sp>
          <p:nvSpPr>
            <p:cNvPr id="15" name="원호 14">
              <a:extLst>
                <a:ext uri="{FF2B5EF4-FFF2-40B4-BE49-F238E27FC236}">
                  <a16:creationId xmlns:a16="http://schemas.microsoft.com/office/drawing/2014/main" id="{508B2118-3F18-40D8-B81F-B854FCD0AC7D}"/>
                </a:ext>
              </a:extLst>
            </p:cNvPr>
            <p:cNvSpPr/>
            <p:nvPr/>
          </p:nvSpPr>
          <p:spPr>
            <a:xfrm rot="5400000">
              <a:off x="2306320" y="2052320"/>
              <a:ext cx="2633542" cy="2633542"/>
            </a:xfrm>
            <a:prstGeom prst="arc">
              <a:avLst>
                <a:gd name="adj1" fmla="val 16029660"/>
                <a:gd name="adj2" fmla="val 21546426"/>
              </a:avLst>
            </a:prstGeom>
            <a:ln w="381000">
              <a:solidFill>
                <a:srgbClr val="EFDBC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6" name="원호 5">
              <a:extLst>
                <a:ext uri="{FF2B5EF4-FFF2-40B4-BE49-F238E27FC236}">
                  <a16:creationId xmlns:a16="http://schemas.microsoft.com/office/drawing/2014/main" id="{0412B30B-3DCC-4D9C-9A1D-1003EEBDAE45}"/>
                </a:ext>
              </a:extLst>
            </p:cNvPr>
            <p:cNvSpPr/>
            <p:nvPr/>
          </p:nvSpPr>
          <p:spPr>
            <a:xfrm>
              <a:off x="2306320" y="2052320"/>
              <a:ext cx="2633542" cy="2633542"/>
            </a:xfrm>
            <a:prstGeom prst="arc">
              <a:avLst>
                <a:gd name="adj1" fmla="val 5320067"/>
                <a:gd name="adj2" fmla="val 0"/>
              </a:avLst>
            </a:prstGeom>
            <a:ln w="3810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17" name="그룹 16">
            <a:extLst>
              <a:ext uri="{FF2B5EF4-FFF2-40B4-BE49-F238E27FC236}">
                <a16:creationId xmlns:a16="http://schemas.microsoft.com/office/drawing/2014/main" id="{9AE75AC4-20E9-42EC-91C8-10D58384D08C}"/>
              </a:ext>
            </a:extLst>
          </p:cNvPr>
          <p:cNvGrpSpPr/>
          <p:nvPr/>
        </p:nvGrpSpPr>
        <p:grpSpPr>
          <a:xfrm>
            <a:off x="5113283" y="2326664"/>
            <a:ext cx="1965434" cy="1965434"/>
            <a:chOff x="2306320" y="2052320"/>
            <a:chExt cx="2633542" cy="2633542"/>
          </a:xfrm>
        </p:grpSpPr>
        <p:sp>
          <p:nvSpPr>
            <p:cNvPr id="18" name="원호 17">
              <a:extLst>
                <a:ext uri="{FF2B5EF4-FFF2-40B4-BE49-F238E27FC236}">
                  <a16:creationId xmlns:a16="http://schemas.microsoft.com/office/drawing/2014/main" id="{51323C43-1B6A-4FE0-868F-AB747C13C72B}"/>
                </a:ext>
              </a:extLst>
            </p:cNvPr>
            <p:cNvSpPr/>
            <p:nvPr/>
          </p:nvSpPr>
          <p:spPr>
            <a:xfrm rot="5400000">
              <a:off x="2306320" y="2052320"/>
              <a:ext cx="2633542" cy="2633542"/>
            </a:xfrm>
            <a:prstGeom prst="arc">
              <a:avLst>
                <a:gd name="adj1" fmla="val 14005023"/>
                <a:gd name="adj2" fmla="val 21546426"/>
              </a:avLst>
            </a:prstGeom>
            <a:ln w="381000">
              <a:solidFill>
                <a:srgbClr val="EFDBC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9" name="원호 18">
              <a:extLst>
                <a:ext uri="{FF2B5EF4-FFF2-40B4-BE49-F238E27FC236}">
                  <a16:creationId xmlns:a16="http://schemas.microsoft.com/office/drawing/2014/main" id="{57E0CBCA-D4D4-40E6-AA33-D7F2BE42730E}"/>
                </a:ext>
              </a:extLst>
            </p:cNvPr>
            <p:cNvSpPr/>
            <p:nvPr/>
          </p:nvSpPr>
          <p:spPr>
            <a:xfrm>
              <a:off x="2306320" y="2052320"/>
              <a:ext cx="2633542" cy="2633542"/>
            </a:xfrm>
            <a:prstGeom prst="arc">
              <a:avLst>
                <a:gd name="adj1" fmla="val 5320067"/>
                <a:gd name="adj2" fmla="val 19460305"/>
              </a:avLst>
            </a:prstGeom>
            <a:ln w="3810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grpSp>
        <p:nvGrpSpPr>
          <p:cNvPr id="20" name="그룹 19">
            <a:extLst>
              <a:ext uri="{FF2B5EF4-FFF2-40B4-BE49-F238E27FC236}">
                <a16:creationId xmlns:a16="http://schemas.microsoft.com/office/drawing/2014/main" id="{D18DE403-0A32-4EBE-9DEF-3EDA66165289}"/>
              </a:ext>
            </a:extLst>
          </p:cNvPr>
          <p:cNvGrpSpPr/>
          <p:nvPr/>
        </p:nvGrpSpPr>
        <p:grpSpPr>
          <a:xfrm>
            <a:off x="8366235" y="2326664"/>
            <a:ext cx="1965434" cy="1965434"/>
            <a:chOff x="2306320" y="2052320"/>
            <a:chExt cx="2633542" cy="2633542"/>
          </a:xfrm>
        </p:grpSpPr>
        <p:sp>
          <p:nvSpPr>
            <p:cNvPr id="21" name="원호 20">
              <a:extLst>
                <a:ext uri="{FF2B5EF4-FFF2-40B4-BE49-F238E27FC236}">
                  <a16:creationId xmlns:a16="http://schemas.microsoft.com/office/drawing/2014/main" id="{41A3B4D1-E19A-486D-A37C-F63AF40FED47}"/>
                </a:ext>
              </a:extLst>
            </p:cNvPr>
            <p:cNvSpPr/>
            <p:nvPr/>
          </p:nvSpPr>
          <p:spPr>
            <a:xfrm rot="5400000">
              <a:off x="2306320" y="2052320"/>
              <a:ext cx="2633542" cy="2633542"/>
            </a:xfrm>
            <a:prstGeom prst="arc">
              <a:avLst>
                <a:gd name="adj1" fmla="val 10523546"/>
                <a:gd name="adj2" fmla="val 21546426"/>
              </a:avLst>
            </a:prstGeom>
            <a:ln w="381000">
              <a:solidFill>
                <a:srgbClr val="EFDBC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2" name="원호 21">
              <a:extLst>
                <a:ext uri="{FF2B5EF4-FFF2-40B4-BE49-F238E27FC236}">
                  <a16:creationId xmlns:a16="http://schemas.microsoft.com/office/drawing/2014/main" id="{E79E2798-A2EB-4734-801B-3E204EDDE557}"/>
                </a:ext>
              </a:extLst>
            </p:cNvPr>
            <p:cNvSpPr/>
            <p:nvPr/>
          </p:nvSpPr>
          <p:spPr>
            <a:xfrm>
              <a:off x="2306320" y="2052320"/>
              <a:ext cx="2633542" cy="2633542"/>
            </a:xfrm>
            <a:prstGeom prst="arc">
              <a:avLst>
                <a:gd name="adj1" fmla="val 5320067"/>
                <a:gd name="adj2" fmla="val 16420915"/>
              </a:avLst>
            </a:prstGeom>
            <a:ln w="3810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grpSp>
      <p:sp>
        <p:nvSpPr>
          <p:cNvPr id="8" name="TextBox 7">
            <a:extLst>
              <a:ext uri="{FF2B5EF4-FFF2-40B4-BE49-F238E27FC236}">
                <a16:creationId xmlns:a16="http://schemas.microsoft.com/office/drawing/2014/main" id="{7A461C32-5530-475C-95B4-E4B3FAE742BC}"/>
              </a:ext>
            </a:extLst>
          </p:cNvPr>
          <p:cNvSpPr txBox="1"/>
          <p:nvPr/>
        </p:nvSpPr>
        <p:spPr>
          <a:xfrm>
            <a:off x="2340346" y="3016993"/>
            <a:ext cx="1005403" cy="584775"/>
          </a:xfrm>
          <a:prstGeom prst="rect">
            <a:avLst/>
          </a:prstGeom>
          <a:noFill/>
        </p:spPr>
        <p:txBody>
          <a:bodyPr wrap="none" rtlCol="0">
            <a:spAutoFit/>
          </a:bodyPr>
          <a:lstStyle/>
          <a:p>
            <a:pPr algn="ctr"/>
            <a:r>
              <a:rPr lang="en-US" altLang="ko-KR" sz="3200" b="1" dirty="0">
                <a:solidFill>
                  <a:schemeClr val="accent6">
                    <a:lumMod val="75000"/>
                  </a:schemeClr>
                </a:solidFill>
              </a:rPr>
              <a:t>75%</a:t>
            </a:r>
            <a:endParaRPr lang="ko-KR" altLang="en-US" sz="3200" b="1" dirty="0">
              <a:solidFill>
                <a:schemeClr val="accent6">
                  <a:lumMod val="75000"/>
                </a:schemeClr>
              </a:solidFill>
            </a:endParaRPr>
          </a:p>
        </p:txBody>
      </p:sp>
      <p:sp>
        <p:nvSpPr>
          <p:cNvPr id="30" name="TextBox 29">
            <a:extLst>
              <a:ext uri="{FF2B5EF4-FFF2-40B4-BE49-F238E27FC236}">
                <a16:creationId xmlns:a16="http://schemas.microsoft.com/office/drawing/2014/main" id="{E68B7486-A764-4EA6-B5D1-99BD6B2209AF}"/>
              </a:ext>
            </a:extLst>
          </p:cNvPr>
          <p:cNvSpPr txBox="1"/>
          <p:nvPr/>
        </p:nvSpPr>
        <p:spPr>
          <a:xfrm>
            <a:off x="5593298" y="3016993"/>
            <a:ext cx="1005404" cy="584775"/>
          </a:xfrm>
          <a:prstGeom prst="rect">
            <a:avLst/>
          </a:prstGeom>
          <a:noFill/>
        </p:spPr>
        <p:txBody>
          <a:bodyPr wrap="none" rtlCol="0">
            <a:spAutoFit/>
          </a:bodyPr>
          <a:lstStyle/>
          <a:p>
            <a:pPr algn="ctr"/>
            <a:r>
              <a:rPr lang="en-US" altLang="ko-KR" sz="3200" b="1" dirty="0">
                <a:solidFill>
                  <a:schemeClr val="accent6">
                    <a:lumMod val="75000"/>
                  </a:schemeClr>
                </a:solidFill>
              </a:rPr>
              <a:t>67%</a:t>
            </a:r>
            <a:endParaRPr lang="ko-KR" altLang="en-US" sz="3200" b="1" dirty="0">
              <a:solidFill>
                <a:schemeClr val="accent6">
                  <a:lumMod val="75000"/>
                </a:schemeClr>
              </a:solidFill>
            </a:endParaRPr>
          </a:p>
        </p:txBody>
      </p:sp>
      <p:sp>
        <p:nvSpPr>
          <p:cNvPr id="31" name="TextBox 30">
            <a:extLst>
              <a:ext uri="{FF2B5EF4-FFF2-40B4-BE49-F238E27FC236}">
                <a16:creationId xmlns:a16="http://schemas.microsoft.com/office/drawing/2014/main" id="{2A1BAF82-7D4A-456F-8532-DD0B412A9362}"/>
              </a:ext>
            </a:extLst>
          </p:cNvPr>
          <p:cNvSpPr txBox="1"/>
          <p:nvPr/>
        </p:nvSpPr>
        <p:spPr>
          <a:xfrm>
            <a:off x="8846250" y="3016993"/>
            <a:ext cx="1005403" cy="584775"/>
          </a:xfrm>
          <a:prstGeom prst="rect">
            <a:avLst/>
          </a:prstGeom>
          <a:noFill/>
        </p:spPr>
        <p:txBody>
          <a:bodyPr wrap="none" rtlCol="0">
            <a:spAutoFit/>
          </a:bodyPr>
          <a:lstStyle/>
          <a:p>
            <a:pPr algn="ctr"/>
            <a:r>
              <a:rPr lang="en-US" altLang="ko-KR" sz="3200" b="1" dirty="0">
                <a:solidFill>
                  <a:schemeClr val="accent6">
                    <a:lumMod val="75000"/>
                  </a:schemeClr>
                </a:solidFill>
              </a:rPr>
              <a:t>51%</a:t>
            </a:r>
            <a:endParaRPr lang="ko-KR" altLang="en-US" sz="3200" b="1" dirty="0">
              <a:solidFill>
                <a:schemeClr val="accent6">
                  <a:lumMod val="75000"/>
                </a:schemeClr>
              </a:solidFill>
            </a:endParaRPr>
          </a:p>
        </p:txBody>
      </p:sp>
      <p:sp>
        <p:nvSpPr>
          <p:cNvPr id="9" name="양쪽 대괄호 8">
            <a:extLst>
              <a:ext uri="{FF2B5EF4-FFF2-40B4-BE49-F238E27FC236}">
                <a16:creationId xmlns:a16="http://schemas.microsoft.com/office/drawing/2014/main" id="{1E798A0B-F939-48B6-A820-750FDE710991}"/>
              </a:ext>
            </a:extLst>
          </p:cNvPr>
          <p:cNvSpPr/>
          <p:nvPr/>
        </p:nvSpPr>
        <p:spPr>
          <a:xfrm>
            <a:off x="1574580" y="4939861"/>
            <a:ext cx="2526687" cy="11351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2" name="양쪽 대괄호 31">
            <a:extLst>
              <a:ext uri="{FF2B5EF4-FFF2-40B4-BE49-F238E27FC236}">
                <a16:creationId xmlns:a16="http://schemas.microsoft.com/office/drawing/2014/main" id="{213F45BF-0191-4E12-897C-F1560E48B38E}"/>
              </a:ext>
            </a:extLst>
          </p:cNvPr>
          <p:cNvSpPr/>
          <p:nvPr/>
        </p:nvSpPr>
        <p:spPr>
          <a:xfrm>
            <a:off x="4832656" y="4982427"/>
            <a:ext cx="2526687" cy="11351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3" name="양쪽 대괄호 32">
            <a:extLst>
              <a:ext uri="{FF2B5EF4-FFF2-40B4-BE49-F238E27FC236}">
                <a16:creationId xmlns:a16="http://schemas.microsoft.com/office/drawing/2014/main" id="{129E33C3-3572-4AAA-BFF6-99FABDF27F66}"/>
              </a:ext>
            </a:extLst>
          </p:cNvPr>
          <p:cNvSpPr/>
          <p:nvPr/>
        </p:nvSpPr>
        <p:spPr>
          <a:xfrm>
            <a:off x="8090732" y="5024993"/>
            <a:ext cx="2526687" cy="11351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1" name="TextBox 10">
            <a:extLst>
              <a:ext uri="{FF2B5EF4-FFF2-40B4-BE49-F238E27FC236}">
                <a16:creationId xmlns:a16="http://schemas.microsoft.com/office/drawing/2014/main" id="{289ECFF4-7321-48F9-91DE-0304910E7DAA}"/>
              </a:ext>
            </a:extLst>
          </p:cNvPr>
          <p:cNvSpPr txBox="1"/>
          <p:nvPr/>
        </p:nvSpPr>
        <p:spPr>
          <a:xfrm>
            <a:off x="2523574" y="5091920"/>
            <a:ext cx="628698" cy="830997"/>
          </a:xfrm>
          <a:prstGeom prst="rect">
            <a:avLst/>
          </a:prstGeom>
          <a:noFill/>
        </p:spPr>
        <p:txBody>
          <a:bodyPr wrap="none" rtlCol="0">
            <a:spAutoFit/>
          </a:bodyPr>
          <a:lstStyle/>
          <a:p>
            <a:pPr algn="ctr"/>
            <a:r>
              <a:rPr lang="en-US" altLang="ko-KR" sz="4800" b="1" dirty="0"/>
              <a:t>A</a:t>
            </a:r>
            <a:endParaRPr lang="ko-KR" altLang="en-US" sz="4800" b="1" dirty="0"/>
          </a:p>
        </p:txBody>
      </p:sp>
      <p:sp>
        <p:nvSpPr>
          <p:cNvPr id="34" name="TextBox 33">
            <a:extLst>
              <a:ext uri="{FF2B5EF4-FFF2-40B4-BE49-F238E27FC236}">
                <a16:creationId xmlns:a16="http://schemas.microsoft.com/office/drawing/2014/main" id="{8115FDD3-0395-4590-84E2-62CB61D025B7}"/>
              </a:ext>
            </a:extLst>
          </p:cNvPr>
          <p:cNvSpPr txBox="1"/>
          <p:nvPr/>
        </p:nvSpPr>
        <p:spPr>
          <a:xfrm>
            <a:off x="5781651" y="5091920"/>
            <a:ext cx="628698" cy="830997"/>
          </a:xfrm>
          <a:prstGeom prst="rect">
            <a:avLst/>
          </a:prstGeom>
          <a:noFill/>
        </p:spPr>
        <p:txBody>
          <a:bodyPr wrap="none" rtlCol="0">
            <a:spAutoFit/>
          </a:bodyPr>
          <a:lstStyle/>
          <a:p>
            <a:pPr algn="ctr"/>
            <a:r>
              <a:rPr lang="en-US" altLang="ko-KR" sz="4800" b="1" dirty="0"/>
              <a:t>B</a:t>
            </a:r>
            <a:endParaRPr lang="ko-KR" altLang="en-US" sz="4800" b="1" dirty="0"/>
          </a:p>
        </p:txBody>
      </p:sp>
      <p:sp>
        <p:nvSpPr>
          <p:cNvPr id="35" name="TextBox 34">
            <a:extLst>
              <a:ext uri="{FF2B5EF4-FFF2-40B4-BE49-F238E27FC236}">
                <a16:creationId xmlns:a16="http://schemas.microsoft.com/office/drawing/2014/main" id="{9CB846B9-135E-418C-BE72-DFC39437C614}"/>
              </a:ext>
            </a:extLst>
          </p:cNvPr>
          <p:cNvSpPr txBox="1"/>
          <p:nvPr/>
        </p:nvSpPr>
        <p:spPr>
          <a:xfrm>
            <a:off x="9039728" y="5091920"/>
            <a:ext cx="628698" cy="830997"/>
          </a:xfrm>
          <a:prstGeom prst="rect">
            <a:avLst/>
          </a:prstGeom>
          <a:noFill/>
        </p:spPr>
        <p:txBody>
          <a:bodyPr wrap="none" rtlCol="0">
            <a:spAutoFit/>
          </a:bodyPr>
          <a:lstStyle/>
          <a:p>
            <a:pPr algn="ctr"/>
            <a:r>
              <a:rPr lang="en-US" altLang="ko-KR" sz="4800" b="1" dirty="0"/>
              <a:t>C</a:t>
            </a:r>
            <a:endParaRPr lang="ko-KR" altLang="en-US" sz="4800" b="1" dirty="0"/>
          </a:p>
        </p:txBody>
      </p:sp>
    </p:spTree>
    <p:extLst>
      <p:ext uri="{BB962C8B-B14F-4D97-AF65-F5344CB8AC3E}">
        <p14:creationId xmlns:p14="http://schemas.microsoft.com/office/powerpoint/2010/main" val="4092775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그림 9" descr="사람, 컵, 실내, 커피이(가) 표시된 사진&#10;&#10;자동 생성된 설명">
            <a:extLst>
              <a:ext uri="{FF2B5EF4-FFF2-40B4-BE49-F238E27FC236}">
                <a16:creationId xmlns:a16="http://schemas.microsoft.com/office/drawing/2014/main" id="{E018E9F8-6C5A-4E34-B24E-9BD429CE5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3" name="양쪽 대괄호 22">
            <a:extLst>
              <a:ext uri="{FF2B5EF4-FFF2-40B4-BE49-F238E27FC236}">
                <a16:creationId xmlns:a16="http://schemas.microsoft.com/office/drawing/2014/main" id="{473A54C5-95FB-453D-BAAD-4B0AC40FA606}"/>
              </a:ext>
            </a:extLst>
          </p:cNvPr>
          <p:cNvSpPr/>
          <p:nvPr/>
        </p:nvSpPr>
        <p:spPr>
          <a:xfrm>
            <a:off x="2931160" y="2567935"/>
            <a:ext cx="6329680" cy="172212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4" name="TextBox 23">
            <a:extLst>
              <a:ext uri="{FF2B5EF4-FFF2-40B4-BE49-F238E27FC236}">
                <a16:creationId xmlns:a16="http://schemas.microsoft.com/office/drawing/2014/main" id="{79371D56-C866-478B-ABB8-50F2CFA05ED3}"/>
              </a:ext>
            </a:extLst>
          </p:cNvPr>
          <p:cNvSpPr txBox="1"/>
          <p:nvPr/>
        </p:nvSpPr>
        <p:spPr>
          <a:xfrm>
            <a:off x="4988164" y="2567935"/>
            <a:ext cx="2215671" cy="769441"/>
          </a:xfrm>
          <a:prstGeom prst="rect">
            <a:avLst/>
          </a:prstGeom>
          <a:noFill/>
        </p:spPr>
        <p:txBody>
          <a:bodyPr wrap="none" rtlCol="0">
            <a:spAutoFit/>
          </a:bodyPr>
          <a:lstStyle/>
          <a:p>
            <a:pPr algn="ctr"/>
            <a:r>
              <a:rPr lang="en-US" altLang="ko-KR" sz="4400" spc="600" dirty="0">
                <a:solidFill>
                  <a:schemeClr val="bg1"/>
                </a:solidFill>
              </a:rPr>
              <a:t>Part 2</a:t>
            </a:r>
            <a:endParaRPr lang="ko-KR" altLang="en-US" sz="4400" spc="600" dirty="0">
              <a:solidFill>
                <a:schemeClr val="bg1"/>
              </a:solidFill>
            </a:endParaRPr>
          </a:p>
        </p:txBody>
      </p:sp>
      <p:sp>
        <p:nvSpPr>
          <p:cNvPr id="25" name="TextBox 24">
            <a:extLst>
              <a:ext uri="{FF2B5EF4-FFF2-40B4-BE49-F238E27FC236}">
                <a16:creationId xmlns:a16="http://schemas.microsoft.com/office/drawing/2014/main" id="{670DB16B-DBA9-4B28-AFDA-9B683CF1D4BF}"/>
              </a:ext>
            </a:extLst>
          </p:cNvPr>
          <p:cNvSpPr txBox="1"/>
          <p:nvPr/>
        </p:nvSpPr>
        <p:spPr>
          <a:xfrm>
            <a:off x="3609745" y="3492495"/>
            <a:ext cx="4972515" cy="646331"/>
          </a:xfrm>
          <a:prstGeom prst="rect">
            <a:avLst/>
          </a:prstGeom>
          <a:noFill/>
        </p:spPr>
        <p:txBody>
          <a:bodyPr wrap="none" rtlCol="0">
            <a:spAutoFit/>
          </a:bodyPr>
          <a:lstStyle/>
          <a:p>
            <a:pPr algn="ctr"/>
            <a:r>
              <a:rPr lang="en-US" altLang="ko-KR" sz="3600" b="1" spc="600" dirty="0">
                <a:solidFill>
                  <a:schemeClr val="bg1"/>
                </a:solidFill>
              </a:rPr>
              <a:t>Insert Title Here</a:t>
            </a:r>
            <a:endParaRPr lang="ko-KR" altLang="en-US" sz="3600" b="1" spc="600" dirty="0">
              <a:solidFill>
                <a:schemeClr val="bg1"/>
              </a:solidFill>
            </a:endParaRPr>
          </a:p>
        </p:txBody>
      </p:sp>
    </p:spTree>
    <p:extLst>
      <p:ext uri="{BB962C8B-B14F-4D97-AF65-F5344CB8AC3E}">
        <p14:creationId xmlns:p14="http://schemas.microsoft.com/office/powerpoint/2010/main" val="1332926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12A0AC17-D030-446D-AB6A-41BE3A4EE54D}"/>
              </a:ext>
            </a:extLst>
          </p:cNvPr>
          <p:cNvSpPr/>
          <p:nvPr/>
        </p:nvSpPr>
        <p:spPr>
          <a:xfrm>
            <a:off x="325120" y="0"/>
            <a:ext cx="1320800" cy="223520"/>
          </a:xfrm>
          <a:prstGeom prst="rect">
            <a:avLst/>
          </a:prstGeom>
          <a:solidFill>
            <a:srgbClr val="EFDB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TextBox 2">
            <a:extLst>
              <a:ext uri="{FF2B5EF4-FFF2-40B4-BE49-F238E27FC236}">
                <a16:creationId xmlns:a16="http://schemas.microsoft.com/office/drawing/2014/main" id="{FAF7522F-ED52-4B4D-87C5-51B789A7A520}"/>
              </a:ext>
            </a:extLst>
          </p:cNvPr>
          <p:cNvSpPr txBox="1"/>
          <p:nvPr/>
        </p:nvSpPr>
        <p:spPr>
          <a:xfrm>
            <a:off x="1732670" y="136882"/>
            <a:ext cx="3301225" cy="400110"/>
          </a:xfrm>
          <a:prstGeom prst="rect">
            <a:avLst/>
          </a:prstGeom>
          <a:noFill/>
        </p:spPr>
        <p:txBody>
          <a:bodyPr wrap="none" rtlCol="0">
            <a:spAutoFit/>
          </a:bodyPr>
          <a:lstStyle/>
          <a:p>
            <a:r>
              <a:rPr lang="en-US" altLang="ko-KR" sz="2000" spc="600" dirty="0">
                <a:solidFill>
                  <a:schemeClr val="tx2">
                    <a:lumMod val="75000"/>
                  </a:schemeClr>
                </a:solidFill>
              </a:rPr>
              <a:t>Insert Title Here</a:t>
            </a:r>
            <a:endParaRPr lang="ko-KR" altLang="en-US" sz="2000" spc="600" dirty="0">
              <a:solidFill>
                <a:schemeClr val="tx2">
                  <a:lumMod val="75000"/>
                </a:schemeClr>
              </a:solidFill>
            </a:endParaRPr>
          </a:p>
        </p:txBody>
      </p:sp>
      <p:sp>
        <p:nvSpPr>
          <p:cNvPr id="4" name="TextBox 3">
            <a:extLst>
              <a:ext uri="{FF2B5EF4-FFF2-40B4-BE49-F238E27FC236}">
                <a16:creationId xmlns:a16="http://schemas.microsoft.com/office/drawing/2014/main" id="{6F3C7101-9747-4523-AB12-3AE9B01305E2}"/>
              </a:ext>
            </a:extLst>
          </p:cNvPr>
          <p:cNvSpPr txBox="1"/>
          <p:nvPr/>
        </p:nvSpPr>
        <p:spPr>
          <a:xfrm>
            <a:off x="1732670" y="547152"/>
            <a:ext cx="4737194" cy="707886"/>
          </a:xfrm>
          <a:prstGeom prst="rect">
            <a:avLst/>
          </a:prstGeom>
          <a:noFill/>
        </p:spPr>
        <p:txBody>
          <a:bodyPr wrap="none" rtlCol="0">
            <a:spAutoFit/>
          </a:bodyPr>
          <a:lstStyle/>
          <a:p>
            <a:r>
              <a:rPr lang="ko-KR" altLang="en-US" sz="4000" b="1" spc="600" dirty="0">
                <a:solidFill>
                  <a:schemeClr val="tx2">
                    <a:lumMod val="75000"/>
                  </a:schemeClr>
                </a:solidFill>
                <a:latin typeface="+mj-ea"/>
                <a:ea typeface="+mj-ea"/>
              </a:rPr>
              <a:t>제목을 입력하세요</a:t>
            </a:r>
          </a:p>
        </p:txBody>
      </p:sp>
      <p:sp>
        <p:nvSpPr>
          <p:cNvPr id="13" name="자유형: 도형 12">
            <a:extLst>
              <a:ext uri="{FF2B5EF4-FFF2-40B4-BE49-F238E27FC236}">
                <a16:creationId xmlns:a16="http://schemas.microsoft.com/office/drawing/2014/main" id="{A864550B-3DA7-4A1F-B397-273E5A3532FF}"/>
              </a:ext>
            </a:extLst>
          </p:cNvPr>
          <p:cNvSpPr/>
          <p:nvPr/>
        </p:nvSpPr>
        <p:spPr>
          <a:xfrm>
            <a:off x="7469901" y="1121487"/>
            <a:ext cx="2241629"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l" defTabSz="1600200" latinLnBrk="1">
              <a:lnSpc>
                <a:spcPct val="90000"/>
              </a:lnSpc>
              <a:spcBef>
                <a:spcPct val="0"/>
              </a:spcBef>
              <a:spcAft>
                <a:spcPct val="35000"/>
              </a:spcAft>
              <a:buNone/>
            </a:pPr>
            <a:endParaRPr lang="ko-KR" altLang="en-US" sz="3600" kern="1200" dirty="0"/>
          </a:p>
        </p:txBody>
      </p:sp>
      <p:sp>
        <p:nvSpPr>
          <p:cNvPr id="9" name="양쪽 대괄호 8">
            <a:extLst>
              <a:ext uri="{FF2B5EF4-FFF2-40B4-BE49-F238E27FC236}">
                <a16:creationId xmlns:a16="http://schemas.microsoft.com/office/drawing/2014/main" id="{1E798A0B-F939-48B6-A820-750FDE710991}"/>
              </a:ext>
            </a:extLst>
          </p:cNvPr>
          <p:cNvSpPr/>
          <p:nvPr/>
        </p:nvSpPr>
        <p:spPr>
          <a:xfrm>
            <a:off x="1574580" y="4939861"/>
            <a:ext cx="2526687" cy="11351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2" name="양쪽 대괄호 31">
            <a:extLst>
              <a:ext uri="{FF2B5EF4-FFF2-40B4-BE49-F238E27FC236}">
                <a16:creationId xmlns:a16="http://schemas.microsoft.com/office/drawing/2014/main" id="{213F45BF-0191-4E12-897C-F1560E48B38E}"/>
              </a:ext>
            </a:extLst>
          </p:cNvPr>
          <p:cNvSpPr/>
          <p:nvPr/>
        </p:nvSpPr>
        <p:spPr>
          <a:xfrm>
            <a:off x="4832656" y="4982427"/>
            <a:ext cx="2526687" cy="11351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33" name="양쪽 대괄호 32">
            <a:extLst>
              <a:ext uri="{FF2B5EF4-FFF2-40B4-BE49-F238E27FC236}">
                <a16:creationId xmlns:a16="http://schemas.microsoft.com/office/drawing/2014/main" id="{129E33C3-3572-4AAA-BFF6-99FABDF27F66}"/>
              </a:ext>
            </a:extLst>
          </p:cNvPr>
          <p:cNvSpPr/>
          <p:nvPr/>
        </p:nvSpPr>
        <p:spPr>
          <a:xfrm>
            <a:off x="8090732" y="5024993"/>
            <a:ext cx="2526687" cy="1135117"/>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11" name="TextBox 10">
            <a:extLst>
              <a:ext uri="{FF2B5EF4-FFF2-40B4-BE49-F238E27FC236}">
                <a16:creationId xmlns:a16="http://schemas.microsoft.com/office/drawing/2014/main" id="{289ECFF4-7321-48F9-91DE-0304910E7DAA}"/>
              </a:ext>
            </a:extLst>
          </p:cNvPr>
          <p:cNvSpPr txBox="1"/>
          <p:nvPr/>
        </p:nvSpPr>
        <p:spPr>
          <a:xfrm>
            <a:off x="2129235" y="5091920"/>
            <a:ext cx="1417376" cy="830997"/>
          </a:xfrm>
          <a:prstGeom prst="rect">
            <a:avLst/>
          </a:prstGeom>
          <a:noFill/>
        </p:spPr>
        <p:txBody>
          <a:bodyPr wrap="none" rtlCol="0">
            <a:spAutoFit/>
          </a:bodyPr>
          <a:lstStyle/>
          <a:p>
            <a:pPr algn="ctr"/>
            <a:r>
              <a:rPr lang="en-US" altLang="ko-KR" sz="4800" b="1" dirty="0"/>
              <a:t>75%</a:t>
            </a:r>
            <a:endParaRPr lang="ko-KR" altLang="en-US" sz="4800" b="1" dirty="0"/>
          </a:p>
        </p:txBody>
      </p:sp>
      <p:sp>
        <p:nvSpPr>
          <p:cNvPr id="34" name="TextBox 33">
            <a:extLst>
              <a:ext uri="{FF2B5EF4-FFF2-40B4-BE49-F238E27FC236}">
                <a16:creationId xmlns:a16="http://schemas.microsoft.com/office/drawing/2014/main" id="{8115FDD3-0395-4590-84E2-62CB61D025B7}"/>
              </a:ext>
            </a:extLst>
          </p:cNvPr>
          <p:cNvSpPr txBox="1"/>
          <p:nvPr/>
        </p:nvSpPr>
        <p:spPr>
          <a:xfrm>
            <a:off x="5387313" y="5091920"/>
            <a:ext cx="1417376" cy="830997"/>
          </a:xfrm>
          <a:prstGeom prst="rect">
            <a:avLst/>
          </a:prstGeom>
          <a:noFill/>
        </p:spPr>
        <p:txBody>
          <a:bodyPr wrap="none" rtlCol="0">
            <a:spAutoFit/>
          </a:bodyPr>
          <a:lstStyle/>
          <a:p>
            <a:pPr algn="ctr"/>
            <a:r>
              <a:rPr lang="en-US" altLang="ko-KR" sz="4800" b="1" dirty="0"/>
              <a:t>68%</a:t>
            </a:r>
            <a:endParaRPr lang="ko-KR" altLang="en-US" sz="4800" b="1" dirty="0"/>
          </a:p>
        </p:txBody>
      </p:sp>
      <p:sp>
        <p:nvSpPr>
          <p:cNvPr id="35" name="TextBox 34">
            <a:extLst>
              <a:ext uri="{FF2B5EF4-FFF2-40B4-BE49-F238E27FC236}">
                <a16:creationId xmlns:a16="http://schemas.microsoft.com/office/drawing/2014/main" id="{9CB846B9-135E-418C-BE72-DFC39437C614}"/>
              </a:ext>
            </a:extLst>
          </p:cNvPr>
          <p:cNvSpPr txBox="1"/>
          <p:nvPr/>
        </p:nvSpPr>
        <p:spPr>
          <a:xfrm>
            <a:off x="8645389" y="5091920"/>
            <a:ext cx="1417376" cy="830997"/>
          </a:xfrm>
          <a:prstGeom prst="rect">
            <a:avLst/>
          </a:prstGeom>
          <a:noFill/>
        </p:spPr>
        <p:txBody>
          <a:bodyPr wrap="none" rtlCol="0">
            <a:spAutoFit/>
          </a:bodyPr>
          <a:lstStyle/>
          <a:p>
            <a:pPr algn="ctr"/>
            <a:r>
              <a:rPr lang="en-US" altLang="ko-KR" sz="4800" b="1" dirty="0"/>
              <a:t>51%</a:t>
            </a:r>
            <a:endParaRPr lang="ko-KR" altLang="en-US" sz="4800" b="1" dirty="0"/>
          </a:p>
        </p:txBody>
      </p:sp>
      <p:grpSp>
        <p:nvGrpSpPr>
          <p:cNvPr id="10" name="그룹 9">
            <a:extLst>
              <a:ext uri="{FF2B5EF4-FFF2-40B4-BE49-F238E27FC236}">
                <a16:creationId xmlns:a16="http://schemas.microsoft.com/office/drawing/2014/main" id="{8D67F51A-C31E-457B-B36A-B0975EE16CFC}"/>
              </a:ext>
            </a:extLst>
          </p:cNvPr>
          <p:cNvGrpSpPr/>
          <p:nvPr/>
        </p:nvGrpSpPr>
        <p:grpSpPr>
          <a:xfrm>
            <a:off x="1732670" y="2095194"/>
            <a:ext cx="2273351" cy="191592"/>
            <a:chOff x="1732670" y="2007476"/>
            <a:chExt cx="8873108" cy="747800"/>
          </a:xfrm>
        </p:grpSpPr>
        <p:sp>
          <p:nvSpPr>
            <p:cNvPr id="5" name="타원 4">
              <a:extLst>
                <a:ext uri="{FF2B5EF4-FFF2-40B4-BE49-F238E27FC236}">
                  <a16:creationId xmlns:a16="http://schemas.microsoft.com/office/drawing/2014/main" id="{751671F6-3B34-4B3C-9864-88F185EA3480}"/>
                </a:ext>
              </a:extLst>
            </p:cNvPr>
            <p:cNvSpPr/>
            <p:nvPr/>
          </p:nvSpPr>
          <p:spPr>
            <a:xfrm>
              <a:off x="1732670"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 name="타원 24">
              <a:extLst>
                <a:ext uri="{FF2B5EF4-FFF2-40B4-BE49-F238E27FC236}">
                  <a16:creationId xmlns:a16="http://schemas.microsoft.com/office/drawing/2014/main" id="{58D97B57-57DD-41F0-8B36-F3E33872031E}"/>
                </a:ext>
              </a:extLst>
            </p:cNvPr>
            <p:cNvSpPr/>
            <p:nvPr/>
          </p:nvSpPr>
          <p:spPr>
            <a:xfrm>
              <a:off x="2635482"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 name="타원 25">
              <a:extLst>
                <a:ext uri="{FF2B5EF4-FFF2-40B4-BE49-F238E27FC236}">
                  <a16:creationId xmlns:a16="http://schemas.microsoft.com/office/drawing/2014/main" id="{FB5983A6-9220-445F-806B-CCBA77A1BFB7}"/>
                </a:ext>
              </a:extLst>
            </p:cNvPr>
            <p:cNvSpPr/>
            <p:nvPr/>
          </p:nvSpPr>
          <p:spPr>
            <a:xfrm>
              <a:off x="3538294"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 name="타원 26">
              <a:extLst>
                <a:ext uri="{FF2B5EF4-FFF2-40B4-BE49-F238E27FC236}">
                  <a16:creationId xmlns:a16="http://schemas.microsoft.com/office/drawing/2014/main" id="{4D8C2F70-486C-4476-B2F8-97AE409F804D}"/>
                </a:ext>
              </a:extLst>
            </p:cNvPr>
            <p:cNvSpPr/>
            <p:nvPr/>
          </p:nvSpPr>
          <p:spPr>
            <a:xfrm>
              <a:off x="4441106"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 name="타원 27">
              <a:extLst>
                <a:ext uri="{FF2B5EF4-FFF2-40B4-BE49-F238E27FC236}">
                  <a16:creationId xmlns:a16="http://schemas.microsoft.com/office/drawing/2014/main" id="{47A6234C-C34F-4BB7-B46C-704B5AC68B6F}"/>
                </a:ext>
              </a:extLst>
            </p:cNvPr>
            <p:cNvSpPr/>
            <p:nvPr/>
          </p:nvSpPr>
          <p:spPr>
            <a:xfrm>
              <a:off x="5343918"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타원 28">
              <a:extLst>
                <a:ext uri="{FF2B5EF4-FFF2-40B4-BE49-F238E27FC236}">
                  <a16:creationId xmlns:a16="http://schemas.microsoft.com/office/drawing/2014/main" id="{043632C8-0438-465E-83DC-04167A1C9635}"/>
                </a:ext>
              </a:extLst>
            </p:cNvPr>
            <p:cNvSpPr/>
            <p:nvPr/>
          </p:nvSpPr>
          <p:spPr>
            <a:xfrm>
              <a:off x="6246730"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타원 35">
              <a:extLst>
                <a:ext uri="{FF2B5EF4-FFF2-40B4-BE49-F238E27FC236}">
                  <a16:creationId xmlns:a16="http://schemas.microsoft.com/office/drawing/2014/main" id="{2B38A295-BFDE-4860-A721-529AD2E28529}"/>
                </a:ext>
              </a:extLst>
            </p:cNvPr>
            <p:cNvSpPr/>
            <p:nvPr/>
          </p:nvSpPr>
          <p:spPr>
            <a:xfrm>
              <a:off x="7149542"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36">
              <a:extLst>
                <a:ext uri="{FF2B5EF4-FFF2-40B4-BE49-F238E27FC236}">
                  <a16:creationId xmlns:a16="http://schemas.microsoft.com/office/drawing/2014/main" id="{C7ADE4E4-4BC3-4CF4-9893-7A46C2116A62}"/>
                </a:ext>
              </a:extLst>
            </p:cNvPr>
            <p:cNvSpPr/>
            <p:nvPr/>
          </p:nvSpPr>
          <p:spPr>
            <a:xfrm>
              <a:off x="8052354"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타원 37">
              <a:extLst>
                <a:ext uri="{FF2B5EF4-FFF2-40B4-BE49-F238E27FC236}">
                  <a16:creationId xmlns:a16="http://schemas.microsoft.com/office/drawing/2014/main" id="{320155B7-4CFC-4FB1-966C-9B752DCF80DA}"/>
                </a:ext>
              </a:extLst>
            </p:cNvPr>
            <p:cNvSpPr/>
            <p:nvPr/>
          </p:nvSpPr>
          <p:spPr>
            <a:xfrm>
              <a:off x="8955166"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타원 38">
              <a:extLst>
                <a:ext uri="{FF2B5EF4-FFF2-40B4-BE49-F238E27FC236}">
                  <a16:creationId xmlns:a16="http://schemas.microsoft.com/office/drawing/2014/main" id="{6B4727C7-63E6-4ADE-A082-8560887220B0}"/>
                </a:ext>
              </a:extLst>
            </p:cNvPr>
            <p:cNvSpPr/>
            <p:nvPr/>
          </p:nvSpPr>
          <p:spPr>
            <a:xfrm>
              <a:off x="9857978"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0" name="그룹 39">
            <a:extLst>
              <a:ext uri="{FF2B5EF4-FFF2-40B4-BE49-F238E27FC236}">
                <a16:creationId xmlns:a16="http://schemas.microsoft.com/office/drawing/2014/main" id="{3E665A64-90A6-407F-96F6-E1BD31C399DD}"/>
              </a:ext>
            </a:extLst>
          </p:cNvPr>
          <p:cNvGrpSpPr/>
          <p:nvPr/>
        </p:nvGrpSpPr>
        <p:grpSpPr>
          <a:xfrm>
            <a:off x="1732670" y="2320883"/>
            <a:ext cx="2273351" cy="191592"/>
            <a:chOff x="1732670" y="2007476"/>
            <a:chExt cx="8873108" cy="747800"/>
          </a:xfrm>
        </p:grpSpPr>
        <p:sp>
          <p:nvSpPr>
            <p:cNvPr id="41" name="타원 40">
              <a:extLst>
                <a:ext uri="{FF2B5EF4-FFF2-40B4-BE49-F238E27FC236}">
                  <a16:creationId xmlns:a16="http://schemas.microsoft.com/office/drawing/2014/main" id="{AEB3027A-3347-467F-99BF-0AF5ABE4686F}"/>
                </a:ext>
              </a:extLst>
            </p:cNvPr>
            <p:cNvSpPr/>
            <p:nvPr/>
          </p:nvSpPr>
          <p:spPr>
            <a:xfrm>
              <a:off x="1732670"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타원 41">
              <a:extLst>
                <a:ext uri="{FF2B5EF4-FFF2-40B4-BE49-F238E27FC236}">
                  <a16:creationId xmlns:a16="http://schemas.microsoft.com/office/drawing/2014/main" id="{ED389930-2B00-483A-B41F-63083C57B9DA}"/>
                </a:ext>
              </a:extLst>
            </p:cNvPr>
            <p:cNvSpPr/>
            <p:nvPr/>
          </p:nvSpPr>
          <p:spPr>
            <a:xfrm>
              <a:off x="2635482"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3" name="타원 42">
              <a:extLst>
                <a:ext uri="{FF2B5EF4-FFF2-40B4-BE49-F238E27FC236}">
                  <a16:creationId xmlns:a16="http://schemas.microsoft.com/office/drawing/2014/main" id="{F7BDDE42-CE3C-4638-88A9-BAC45247317A}"/>
                </a:ext>
              </a:extLst>
            </p:cNvPr>
            <p:cNvSpPr/>
            <p:nvPr/>
          </p:nvSpPr>
          <p:spPr>
            <a:xfrm>
              <a:off x="3538294"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4" name="타원 43">
              <a:extLst>
                <a:ext uri="{FF2B5EF4-FFF2-40B4-BE49-F238E27FC236}">
                  <a16:creationId xmlns:a16="http://schemas.microsoft.com/office/drawing/2014/main" id="{65C686C4-D3AA-4FDA-9F64-4479B1B1642B}"/>
                </a:ext>
              </a:extLst>
            </p:cNvPr>
            <p:cNvSpPr/>
            <p:nvPr/>
          </p:nvSpPr>
          <p:spPr>
            <a:xfrm>
              <a:off x="4441106"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타원 44">
              <a:extLst>
                <a:ext uri="{FF2B5EF4-FFF2-40B4-BE49-F238E27FC236}">
                  <a16:creationId xmlns:a16="http://schemas.microsoft.com/office/drawing/2014/main" id="{A0826B97-437B-4851-9784-E6C2B38682CC}"/>
                </a:ext>
              </a:extLst>
            </p:cNvPr>
            <p:cNvSpPr/>
            <p:nvPr/>
          </p:nvSpPr>
          <p:spPr>
            <a:xfrm>
              <a:off x="5343918"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6" name="타원 45">
              <a:extLst>
                <a:ext uri="{FF2B5EF4-FFF2-40B4-BE49-F238E27FC236}">
                  <a16:creationId xmlns:a16="http://schemas.microsoft.com/office/drawing/2014/main" id="{7F372C0B-1736-4EFD-BA82-FF102E7377FC}"/>
                </a:ext>
              </a:extLst>
            </p:cNvPr>
            <p:cNvSpPr/>
            <p:nvPr/>
          </p:nvSpPr>
          <p:spPr>
            <a:xfrm>
              <a:off x="6246730"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7" name="타원 46">
              <a:extLst>
                <a:ext uri="{FF2B5EF4-FFF2-40B4-BE49-F238E27FC236}">
                  <a16:creationId xmlns:a16="http://schemas.microsoft.com/office/drawing/2014/main" id="{BC6ED6BB-516F-4794-8A3B-C7D71001B3AF}"/>
                </a:ext>
              </a:extLst>
            </p:cNvPr>
            <p:cNvSpPr/>
            <p:nvPr/>
          </p:nvSpPr>
          <p:spPr>
            <a:xfrm>
              <a:off x="7149542"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타원 47">
              <a:extLst>
                <a:ext uri="{FF2B5EF4-FFF2-40B4-BE49-F238E27FC236}">
                  <a16:creationId xmlns:a16="http://schemas.microsoft.com/office/drawing/2014/main" id="{2E1793E0-EE1B-4047-ADD0-C9205E202D9D}"/>
                </a:ext>
              </a:extLst>
            </p:cNvPr>
            <p:cNvSpPr/>
            <p:nvPr/>
          </p:nvSpPr>
          <p:spPr>
            <a:xfrm>
              <a:off x="8052354"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9" name="타원 48">
              <a:extLst>
                <a:ext uri="{FF2B5EF4-FFF2-40B4-BE49-F238E27FC236}">
                  <a16:creationId xmlns:a16="http://schemas.microsoft.com/office/drawing/2014/main" id="{5B4D1D2F-5318-41F5-A152-19C4AB4472C4}"/>
                </a:ext>
              </a:extLst>
            </p:cNvPr>
            <p:cNvSpPr/>
            <p:nvPr/>
          </p:nvSpPr>
          <p:spPr>
            <a:xfrm>
              <a:off x="8955166"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0" name="타원 49">
              <a:extLst>
                <a:ext uri="{FF2B5EF4-FFF2-40B4-BE49-F238E27FC236}">
                  <a16:creationId xmlns:a16="http://schemas.microsoft.com/office/drawing/2014/main" id="{BA82CEB8-9067-4031-95CC-17837C01AE64}"/>
                </a:ext>
              </a:extLst>
            </p:cNvPr>
            <p:cNvSpPr/>
            <p:nvPr/>
          </p:nvSpPr>
          <p:spPr>
            <a:xfrm>
              <a:off x="9857978"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1" name="그룹 50">
            <a:extLst>
              <a:ext uri="{FF2B5EF4-FFF2-40B4-BE49-F238E27FC236}">
                <a16:creationId xmlns:a16="http://schemas.microsoft.com/office/drawing/2014/main" id="{98170DE3-8F3C-4437-92BE-5D8AF74ADE50}"/>
              </a:ext>
            </a:extLst>
          </p:cNvPr>
          <p:cNvGrpSpPr/>
          <p:nvPr/>
        </p:nvGrpSpPr>
        <p:grpSpPr>
          <a:xfrm>
            <a:off x="1732670" y="2546572"/>
            <a:ext cx="2273351" cy="191592"/>
            <a:chOff x="1732670" y="2007476"/>
            <a:chExt cx="8873108" cy="747800"/>
          </a:xfrm>
        </p:grpSpPr>
        <p:sp>
          <p:nvSpPr>
            <p:cNvPr id="52" name="타원 51">
              <a:extLst>
                <a:ext uri="{FF2B5EF4-FFF2-40B4-BE49-F238E27FC236}">
                  <a16:creationId xmlns:a16="http://schemas.microsoft.com/office/drawing/2014/main" id="{34BD6CBD-1406-4656-B0BB-1ECEBEA18EBB}"/>
                </a:ext>
              </a:extLst>
            </p:cNvPr>
            <p:cNvSpPr/>
            <p:nvPr/>
          </p:nvSpPr>
          <p:spPr>
            <a:xfrm>
              <a:off x="1732670"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타원 52">
              <a:extLst>
                <a:ext uri="{FF2B5EF4-FFF2-40B4-BE49-F238E27FC236}">
                  <a16:creationId xmlns:a16="http://schemas.microsoft.com/office/drawing/2014/main" id="{5831C2ED-7ADC-4938-9CA8-58B34B564F52}"/>
                </a:ext>
              </a:extLst>
            </p:cNvPr>
            <p:cNvSpPr/>
            <p:nvPr/>
          </p:nvSpPr>
          <p:spPr>
            <a:xfrm>
              <a:off x="2635482"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4" name="타원 53">
              <a:extLst>
                <a:ext uri="{FF2B5EF4-FFF2-40B4-BE49-F238E27FC236}">
                  <a16:creationId xmlns:a16="http://schemas.microsoft.com/office/drawing/2014/main" id="{C684CD30-ACA9-4225-A2B5-48636752F206}"/>
                </a:ext>
              </a:extLst>
            </p:cNvPr>
            <p:cNvSpPr/>
            <p:nvPr/>
          </p:nvSpPr>
          <p:spPr>
            <a:xfrm>
              <a:off x="3538294"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타원 54">
              <a:extLst>
                <a:ext uri="{FF2B5EF4-FFF2-40B4-BE49-F238E27FC236}">
                  <a16:creationId xmlns:a16="http://schemas.microsoft.com/office/drawing/2014/main" id="{8FEC33D1-59E0-4570-ABDC-A4651AC5832B}"/>
                </a:ext>
              </a:extLst>
            </p:cNvPr>
            <p:cNvSpPr/>
            <p:nvPr/>
          </p:nvSpPr>
          <p:spPr>
            <a:xfrm>
              <a:off x="4441106"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6" name="타원 55">
              <a:extLst>
                <a:ext uri="{FF2B5EF4-FFF2-40B4-BE49-F238E27FC236}">
                  <a16:creationId xmlns:a16="http://schemas.microsoft.com/office/drawing/2014/main" id="{CF72B47E-7893-46B1-8780-DDD8309E47B7}"/>
                </a:ext>
              </a:extLst>
            </p:cNvPr>
            <p:cNvSpPr/>
            <p:nvPr/>
          </p:nvSpPr>
          <p:spPr>
            <a:xfrm>
              <a:off x="5343918"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타원 56">
              <a:extLst>
                <a:ext uri="{FF2B5EF4-FFF2-40B4-BE49-F238E27FC236}">
                  <a16:creationId xmlns:a16="http://schemas.microsoft.com/office/drawing/2014/main" id="{06EDA5D7-0DE9-4E09-B6F6-EF01E092920B}"/>
                </a:ext>
              </a:extLst>
            </p:cNvPr>
            <p:cNvSpPr/>
            <p:nvPr/>
          </p:nvSpPr>
          <p:spPr>
            <a:xfrm>
              <a:off x="6246730"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8" name="타원 57">
              <a:extLst>
                <a:ext uri="{FF2B5EF4-FFF2-40B4-BE49-F238E27FC236}">
                  <a16:creationId xmlns:a16="http://schemas.microsoft.com/office/drawing/2014/main" id="{4C549C59-20AB-4519-8AD1-66C6ECA77ECE}"/>
                </a:ext>
              </a:extLst>
            </p:cNvPr>
            <p:cNvSpPr/>
            <p:nvPr/>
          </p:nvSpPr>
          <p:spPr>
            <a:xfrm>
              <a:off x="7149542"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타원 58">
              <a:extLst>
                <a:ext uri="{FF2B5EF4-FFF2-40B4-BE49-F238E27FC236}">
                  <a16:creationId xmlns:a16="http://schemas.microsoft.com/office/drawing/2014/main" id="{AE85CA87-EEFE-4A27-9AC6-79521504D816}"/>
                </a:ext>
              </a:extLst>
            </p:cNvPr>
            <p:cNvSpPr/>
            <p:nvPr/>
          </p:nvSpPr>
          <p:spPr>
            <a:xfrm>
              <a:off x="8052354"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0" name="타원 59">
              <a:extLst>
                <a:ext uri="{FF2B5EF4-FFF2-40B4-BE49-F238E27FC236}">
                  <a16:creationId xmlns:a16="http://schemas.microsoft.com/office/drawing/2014/main" id="{9194E279-E937-44BB-BAF6-18DCC8C2FCA4}"/>
                </a:ext>
              </a:extLst>
            </p:cNvPr>
            <p:cNvSpPr/>
            <p:nvPr/>
          </p:nvSpPr>
          <p:spPr>
            <a:xfrm>
              <a:off x="8955166"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1" name="타원 60">
              <a:extLst>
                <a:ext uri="{FF2B5EF4-FFF2-40B4-BE49-F238E27FC236}">
                  <a16:creationId xmlns:a16="http://schemas.microsoft.com/office/drawing/2014/main" id="{35F21182-CB8C-4F6C-B3B3-BEDE10E56327}"/>
                </a:ext>
              </a:extLst>
            </p:cNvPr>
            <p:cNvSpPr/>
            <p:nvPr/>
          </p:nvSpPr>
          <p:spPr>
            <a:xfrm>
              <a:off x="9857978"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62" name="그룹 61">
            <a:extLst>
              <a:ext uri="{FF2B5EF4-FFF2-40B4-BE49-F238E27FC236}">
                <a16:creationId xmlns:a16="http://schemas.microsoft.com/office/drawing/2014/main" id="{A23D2658-AB02-499E-A202-45D028D7943B}"/>
              </a:ext>
            </a:extLst>
          </p:cNvPr>
          <p:cNvGrpSpPr/>
          <p:nvPr/>
        </p:nvGrpSpPr>
        <p:grpSpPr>
          <a:xfrm>
            <a:off x="1732670" y="2772262"/>
            <a:ext cx="2273351" cy="191592"/>
            <a:chOff x="1732670" y="2007476"/>
            <a:chExt cx="8873108" cy="747800"/>
          </a:xfrm>
        </p:grpSpPr>
        <p:sp>
          <p:nvSpPr>
            <p:cNvPr id="63" name="타원 62">
              <a:extLst>
                <a:ext uri="{FF2B5EF4-FFF2-40B4-BE49-F238E27FC236}">
                  <a16:creationId xmlns:a16="http://schemas.microsoft.com/office/drawing/2014/main" id="{0E66495B-8699-4F83-AC4C-D0C17597A0F1}"/>
                </a:ext>
              </a:extLst>
            </p:cNvPr>
            <p:cNvSpPr/>
            <p:nvPr/>
          </p:nvSpPr>
          <p:spPr>
            <a:xfrm>
              <a:off x="1732670"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4" name="타원 63">
              <a:extLst>
                <a:ext uri="{FF2B5EF4-FFF2-40B4-BE49-F238E27FC236}">
                  <a16:creationId xmlns:a16="http://schemas.microsoft.com/office/drawing/2014/main" id="{3D84929A-EB44-4C69-889B-12476D02585E}"/>
                </a:ext>
              </a:extLst>
            </p:cNvPr>
            <p:cNvSpPr/>
            <p:nvPr/>
          </p:nvSpPr>
          <p:spPr>
            <a:xfrm>
              <a:off x="2635482"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5" name="타원 64">
              <a:extLst>
                <a:ext uri="{FF2B5EF4-FFF2-40B4-BE49-F238E27FC236}">
                  <a16:creationId xmlns:a16="http://schemas.microsoft.com/office/drawing/2014/main" id="{81E9924D-6287-46E3-8B99-A490A03148A1}"/>
                </a:ext>
              </a:extLst>
            </p:cNvPr>
            <p:cNvSpPr/>
            <p:nvPr/>
          </p:nvSpPr>
          <p:spPr>
            <a:xfrm>
              <a:off x="3538294"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6" name="타원 65">
              <a:extLst>
                <a:ext uri="{FF2B5EF4-FFF2-40B4-BE49-F238E27FC236}">
                  <a16:creationId xmlns:a16="http://schemas.microsoft.com/office/drawing/2014/main" id="{658992E6-02D7-4B43-AC9F-E9D24D7577F1}"/>
                </a:ext>
              </a:extLst>
            </p:cNvPr>
            <p:cNvSpPr/>
            <p:nvPr/>
          </p:nvSpPr>
          <p:spPr>
            <a:xfrm>
              <a:off x="4441106"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7" name="타원 66">
              <a:extLst>
                <a:ext uri="{FF2B5EF4-FFF2-40B4-BE49-F238E27FC236}">
                  <a16:creationId xmlns:a16="http://schemas.microsoft.com/office/drawing/2014/main" id="{E86E387A-C1E4-4AAB-8B6E-3B25453093BF}"/>
                </a:ext>
              </a:extLst>
            </p:cNvPr>
            <p:cNvSpPr/>
            <p:nvPr/>
          </p:nvSpPr>
          <p:spPr>
            <a:xfrm>
              <a:off x="5343918"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8" name="타원 67">
              <a:extLst>
                <a:ext uri="{FF2B5EF4-FFF2-40B4-BE49-F238E27FC236}">
                  <a16:creationId xmlns:a16="http://schemas.microsoft.com/office/drawing/2014/main" id="{FECC687D-8F14-406F-AF2D-4E2458142D1A}"/>
                </a:ext>
              </a:extLst>
            </p:cNvPr>
            <p:cNvSpPr/>
            <p:nvPr/>
          </p:nvSpPr>
          <p:spPr>
            <a:xfrm>
              <a:off x="6246730"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9" name="타원 68">
              <a:extLst>
                <a:ext uri="{FF2B5EF4-FFF2-40B4-BE49-F238E27FC236}">
                  <a16:creationId xmlns:a16="http://schemas.microsoft.com/office/drawing/2014/main" id="{F010BFD9-422F-4EB4-8A62-9C15752D1855}"/>
                </a:ext>
              </a:extLst>
            </p:cNvPr>
            <p:cNvSpPr/>
            <p:nvPr/>
          </p:nvSpPr>
          <p:spPr>
            <a:xfrm>
              <a:off x="7149542"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0" name="타원 69">
              <a:extLst>
                <a:ext uri="{FF2B5EF4-FFF2-40B4-BE49-F238E27FC236}">
                  <a16:creationId xmlns:a16="http://schemas.microsoft.com/office/drawing/2014/main" id="{4539CA7C-89FF-41E9-8BF7-BC6F01BDB3C9}"/>
                </a:ext>
              </a:extLst>
            </p:cNvPr>
            <p:cNvSpPr/>
            <p:nvPr/>
          </p:nvSpPr>
          <p:spPr>
            <a:xfrm>
              <a:off x="8052354"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1" name="타원 70">
              <a:extLst>
                <a:ext uri="{FF2B5EF4-FFF2-40B4-BE49-F238E27FC236}">
                  <a16:creationId xmlns:a16="http://schemas.microsoft.com/office/drawing/2014/main" id="{4145D9F4-C95E-40E3-B10A-922D43A7B711}"/>
                </a:ext>
              </a:extLst>
            </p:cNvPr>
            <p:cNvSpPr/>
            <p:nvPr/>
          </p:nvSpPr>
          <p:spPr>
            <a:xfrm>
              <a:off x="8955166"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타원 71">
              <a:extLst>
                <a:ext uri="{FF2B5EF4-FFF2-40B4-BE49-F238E27FC236}">
                  <a16:creationId xmlns:a16="http://schemas.microsoft.com/office/drawing/2014/main" id="{DFEE55E1-4BB7-4BF5-B276-8FC95831282F}"/>
                </a:ext>
              </a:extLst>
            </p:cNvPr>
            <p:cNvSpPr/>
            <p:nvPr/>
          </p:nvSpPr>
          <p:spPr>
            <a:xfrm>
              <a:off x="9857978"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73" name="그룹 72">
            <a:extLst>
              <a:ext uri="{FF2B5EF4-FFF2-40B4-BE49-F238E27FC236}">
                <a16:creationId xmlns:a16="http://schemas.microsoft.com/office/drawing/2014/main" id="{850149C0-2608-4D50-BD05-1D3CEFC85E8C}"/>
              </a:ext>
            </a:extLst>
          </p:cNvPr>
          <p:cNvGrpSpPr/>
          <p:nvPr/>
        </p:nvGrpSpPr>
        <p:grpSpPr>
          <a:xfrm>
            <a:off x="1732670" y="2997951"/>
            <a:ext cx="2273351" cy="191592"/>
            <a:chOff x="1732670" y="2007476"/>
            <a:chExt cx="8873108" cy="747800"/>
          </a:xfrm>
        </p:grpSpPr>
        <p:sp>
          <p:nvSpPr>
            <p:cNvPr id="74" name="타원 73">
              <a:extLst>
                <a:ext uri="{FF2B5EF4-FFF2-40B4-BE49-F238E27FC236}">
                  <a16:creationId xmlns:a16="http://schemas.microsoft.com/office/drawing/2014/main" id="{48093D45-9A37-4812-A1FD-6CDB8088AF3A}"/>
                </a:ext>
              </a:extLst>
            </p:cNvPr>
            <p:cNvSpPr/>
            <p:nvPr/>
          </p:nvSpPr>
          <p:spPr>
            <a:xfrm>
              <a:off x="1732670"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5" name="타원 74">
              <a:extLst>
                <a:ext uri="{FF2B5EF4-FFF2-40B4-BE49-F238E27FC236}">
                  <a16:creationId xmlns:a16="http://schemas.microsoft.com/office/drawing/2014/main" id="{A70A3ACD-5AAF-4EE1-97C8-20E37023BBC8}"/>
                </a:ext>
              </a:extLst>
            </p:cNvPr>
            <p:cNvSpPr/>
            <p:nvPr/>
          </p:nvSpPr>
          <p:spPr>
            <a:xfrm>
              <a:off x="2635482"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6" name="타원 75">
              <a:extLst>
                <a:ext uri="{FF2B5EF4-FFF2-40B4-BE49-F238E27FC236}">
                  <a16:creationId xmlns:a16="http://schemas.microsoft.com/office/drawing/2014/main" id="{1B28D723-4D74-49C1-AAB8-7D459C36BA98}"/>
                </a:ext>
              </a:extLst>
            </p:cNvPr>
            <p:cNvSpPr/>
            <p:nvPr/>
          </p:nvSpPr>
          <p:spPr>
            <a:xfrm>
              <a:off x="3538294"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7" name="타원 76">
              <a:extLst>
                <a:ext uri="{FF2B5EF4-FFF2-40B4-BE49-F238E27FC236}">
                  <a16:creationId xmlns:a16="http://schemas.microsoft.com/office/drawing/2014/main" id="{95CA7835-6FF8-4D5A-8DEE-F6879D6F6AF6}"/>
                </a:ext>
              </a:extLst>
            </p:cNvPr>
            <p:cNvSpPr/>
            <p:nvPr/>
          </p:nvSpPr>
          <p:spPr>
            <a:xfrm>
              <a:off x="4441106"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8" name="타원 77">
              <a:extLst>
                <a:ext uri="{FF2B5EF4-FFF2-40B4-BE49-F238E27FC236}">
                  <a16:creationId xmlns:a16="http://schemas.microsoft.com/office/drawing/2014/main" id="{AC3ED528-04BB-4DE3-A61C-7A96BA31AA9A}"/>
                </a:ext>
              </a:extLst>
            </p:cNvPr>
            <p:cNvSpPr/>
            <p:nvPr/>
          </p:nvSpPr>
          <p:spPr>
            <a:xfrm>
              <a:off x="5343918"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9" name="타원 78">
              <a:extLst>
                <a:ext uri="{FF2B5EF4-FFF2-40B4-BE49-F238E27FC236}">
                  <a16:creationId xmlns:a16="http://schemas.microsoft.com/office/drawing/2014/main" id="{28D426D6-2FB7-45D6-89C6-0A38DE429E5E}"/>
                </a:ext>
              </a:extLst>
            </p:cNvPr>
            <p:cNvSpPr/>
            <p:nvPr/>
          </p:nvSpPr>
          <p:spPr>
            <a:xfrm>
              <a:off x="6246730"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0" name="타원 79">
              <a:extLst>
                <a:ext uri="{FF2B5EF4-FFF2-40B4-BE49-F238E27FC236}">
                  <a16:creationId xmlns:a16="http://schemas.microsoft.com/office/drawing/2014/main" id="{15CE372A-5456-49A1-AF25-FDCA7A186579}"/>
                </a:ext>
              </a:extLst>
            </p:cNvPr>
            <p:cNvSpPr/>
            <p:nvPr/>
          </p:nvSpPr>
          <p:spPr>
            <a:xfrm>
              <a:off x="7149542"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1" name="타원 80">
              <a:extLst>
                <a:ext uri="{FF2B5EF4-FFF2-40B4-BE49-F238E27FC236}">
                  <a16:creationId xmlns:a16="http://schemas.microsoft.com/office/drawing/2014/main" id="{4472C664-2835-438B-898A-341AA0BC36E1}"/>
                </a:ext>
              </a:extLst>
            </p:cNvPr>
            <p:cNvSpPr/>
            <p:nvPr/>
          </p:nvSpPr>
          <p:spPr>
            <a:xfrm>
              <a:off x="8052354"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2" name="타원 81">
              <a:extLst>
                <a:ext uri="{FF2B5EF4-FFF2-40B4-BE49-F238E27FC236}">
                  <a16:creationId xmlns:a16="http://schemas.microsoft.com/office/drawing/2014/main" id="{54BC2E75-23C1-4559-8F05-9881177E531B}"/>
                </a:ext>
              </a:extLst>
            </p:cNvPr>
            <p:cNvSpPr/>
            <p:nvPr/>
          </p:nvSpPr>
          <p:spPr>
            <a:xfrm>
              <a:off x="8955166"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3" name="타원 82">
              <a:extLst>
                <a:ext uri="{FF2B5EF4-FFF2-40B4-BE49-F238E27FC236}">
                  <a16:creationId xmlns:a16="http://schemas.microsoft.com/office/drawing/2014/main" id="{CDD39919-7319-401B-9E15-2E41878C746F}"/>
                </a:ext>
              </a:extLst>
            </p:cNvPr>
            <p:cNvSpPr/>
            <p:nvPr/>
          </p:nvSpPr>
          <p:spPr>
            <a:xfrm>
              <a:off x="9857978"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4" name="그룹 83">
            <a:extLst>
              <a:ext uri="{FF2B5EF4-FFF2-40B4-BE49-F238E27FC236}">
                <a16:creationId xmlns:a16="http://schemas.microsoft.com/office/drawing/2014/main" id="{7EF0FA5E-168A-46E6-AB1A-8DC988D68320}"/>
              </a:ext>
            </a:extLst>
          </p:cNvPr>
          <p:cNvGrpSpPr/>
          <p:nvPr/>
        </p:nvGrpSpPr>
        <p:grpSpPr>
          <a:xfrm>
            <a:off x="1732670" y="3223640"/>
            <a:ext cx="2273351" cy="191592"/>
            <a:chOff x="1732670" y="2007476"/>
            <a:chExt cx="8873108" cy="747800"/>
          </a:xfrm>
        </p:grpSpPr>
        <p:sp>
          <p:nvSpPr>
            <p:cNvPr id="85" name="타원 84">
              <a:extLst>
                <a:ext uri="{FF2B5EF4-FFF2-40B4-BE49-F238E27FC236}">
                  <a16:creationId xmlns:a16="http://schemas.microsoft.com/office/drawing/2014/main" id="{43D02479-F211-45F6-9694-84738CD760EE}"/>
                </a:ext>
              </a:extLst>
            </p:cNvPr>
            <p:cNvSpPr/>
            <p:nvPr/>
          </p:nvSpPr>
          <p:spPr>
            <a:xfrm>
              <a:off x="1732670"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6" name="타원 85">
              <a:extLst>
                <a:ext uri="{FF2B5EF4-FFF2-40B4-BE49-F238E27FC236}">
                  <a16:creationId xmlns:a16="http://schemas.microsoft.com/office/drawing/2014/main" id="{6A84E16E-8850-4E74-ABC2-932886B01500}"/>
                </a:ext>
              </a:extLst>
            </p:cNvPr>
            <p:cNvSpPr/>
            <p:nvPr/>
          </p:nvSpPr>
          <p:spPr>
            <a:xfrm>
              <a:off x="2635482"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7" name="타원 86">
              <a:extLst>
                <a:ext uri="{FF2B5EF4-FFF2-40B4-BE49-F238E27FC236}">
                  <a16:creationId xmlns:a16="http://schemas.microsoft.com/office/drawing/2014/main" id="{FCC312F2-B987-45F5-92E2-B44331EF8422}"/>
                </a:ext>
              </a:extLst>
            </p:cNvPr>
            <p:cNvSpPr/>
            <p:nvPr/>
          </p:nvSpPr>
          <p:spPr>
            <a:xfrm>
              <a:off x="3538294"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8" name="타원 87">
              <a:extLst>
                <a:ext uri="{FF2B5EF4-FFF2-40B4-BE49-F238E27FC236}">
                  <a16:creationId xmlns:a16="http://schemas.microsoft.com/office/drawing/2014/main" id="{17BD7112-C00C-49C8-82DB-DA5908ECD233}"/>
                </a:ext>
              </a:extLst>
            </p:cNvPr>
            <p:cNvSpPr/>
            <p:nvPr/>
          </p:nvSpPr>
          <p:spPr>
            <a:xfrm>
              <a:off x="4441106"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9" name="타원 88">
              <a:extLst>
                <a:ext uri="{FF2B5EF4-FFF2-40B4-BE49-F238E27FC236}">
                  <a16:creationId xmlns:a16="http://schemas.microsoft.com/office/drawing/2014/main" id="{26DEBA8E-8885-4A76-82C0-1BA74B376544}"/>
                </a:ext>
              </a:extLst>
            </p:cNvPr>
            <p:cNvSpPr/>
            <p:nvPr/>
          </p:nvSpPr>
          <p:spPr>
            <a:xfrm>
              <a:off x="5343918"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0" name="타원 89">
              <a:extLst>
                <a:ext uri="{FF2B5EF4-FFF2-40B4-BE49-F238E27FC236}">
                  <a16:creationId xmlns:a16="http://schemas.microsoft.com/office/drawing/2014/main" id="{C94B58DF-B121-41B9-AA16-E53E1E37DADE}"/>
                </a:ext>
              </a:extLst>
            </p:cNvPr>
            <p:cNvSpPr/>
            <p:nvPr/>
          </p:nvSpPr>
          <p:spPr>
            <a:xfrm>
              <a:off x="6246730"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1" name="타원 90">
              <a:extLst>
                <a:ext uri="{FF2B5EF4-FFF2-40B4-BE49-F238E27FC236}">
                  <a16:creationId xmlns:a16="http://schemas.microsoft.com/office/drawing/2014/main" id="{98206016-5398-4597-843A-85597269F371}"/>
                </a:ext>
              </a:extLst>
            </p:cNvPr>
            <p:cNvSpPr/>
            <p:nvPr/>
          </p:nvSpPr>
          <p:spPr>
            <a:xfrm>
              <a:off x="7149542"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2" name="타원 91">
              <a:extLst>
                <a:ext uri="{FF2B5EF4-FFF2-40B4-BE49-F238E27FC236}">
                  <a16:creationId xmlns:a16="http://schemas.microsoft.com/office/drawing/2014/main" id="{2F0A1E58-D344-46DE-9A48-C8741E155A63}"/>
                </a:ext>
              </a:extLst>
            </p:cNvPr>
            <p:cNvSpPr/>
            <p:nvPr/>
          </p:nvSpPr>
          <p:spPr>
            <a:xfrm>
              <a:off x="8052354"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3" name="타원 92">
              <a:extLst>
                <a:ext uri="{FF2B5EF4-FFF2-40B4-BE49-F238E27FC236}">
                  <a16:creationId xmlns:a16="http://schemas.microsoft.com/office/drawing/2014/main" id="{BD5ED04F-293A-4592-B347-E6B4C36BF7DE}"/>
                </a:ext>
              </a:extLst>
            </p:cNvPr>
            <p:cNvSpPr/>
            <p:nvPr/>
          </p:nvSpPr>
          <p:spPr>
            <a:xfrm>
              <a:off x="8955166"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4" name="타원 93">
              <a:extLst>
                <a:ext uri="{FF2B5EF4-FFF2-40B4-BE49-F238E27FC236}">
                  <a16:creationId xmlns:a16="http://schemas.microsoft.com/office/drawing/2014/main" id="{F0A350CE-EF20-4F25-9E29-4BE27A8553D9}"/>
                </a:ext>
              </a:extLst>
            </p:cNvPr>
            <p:cNvSpPr/>
            <p:nvPr/>
          </p:nvSpPr>
          <p:spPr>
            <a:xfrm>
              <a:off x="9857978"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95" name="그룹 94">
            <a:extLst>
              <a:ext uri="{FF2B5EF4-FFF2-40B4-BE49-F238E27FC236}">
                <a16:creationId xmlns:a16="http://schemas.microsoft.com/office/drawing/2014/main" id="{B171B91F-264B-4CEC-A74F-3D9F85A9B0AF}"/>
              </a:ext>
            </a:extLst>
          </p:cNvPr>
          <p:cNvGrpSpPr/>
          <p:nvPr/>
        </p:nvGrpSpPr>
        <p:grpSpPr>
          <a:xfrm>
            <a:off x="1732670" y="3449329"/>
            <a:ext cx="2273351" cy="191592"/>
            <a:chOff x="1732670" y="2007476"/>
            <a:chExt cx="8873108" cy="747800"/>
          </a:xfrm>
        </p:grpSpPr>
        <p:sp>
          <p:nvSpPr>
            <p:cNvPr id="96" name="타원 95">
              <a:extLst>
                <a:ext uri="{FF2B5EF4-FFF2-40B4-BE49-F238E27FC236}">
                  <a16:creationId xmlns:a16="http://schemas.microsoft.com/office/drawing/2014/main" id="{195FB738-0128-45D2-92AC-C52A971D02F1}"/>
                </a:ext>
              </a:extLst>
            </p:cNvPr>
            <p:cNvSpPr/>
            <p:nvPr/>
          </p:nvSpPr>
          <p:spPr>
            <a:xfrm>
              <a:off x="1732670"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7" name="타원 96">
              <a:extLst>
                <a:ext uri="{FF2B5EF4-FFF2-40B4-BE49-F238E27FC236}">
                  <a16:creationId xmlns:a16="http://schemas.microsoft.com/office/drawing/2014/main" id="{9C446060-C733-4623-AC26-BBAF6BB16F32}"/>
                </a:ext>
              </a:extLst>
            </p:cNvPr>
            <p:cNvSpPr/>
            <p:nvPr/>
          </p:nvSpPr>
          <p:spPr>
            <a:xfrm>
              <a:off x="2635482"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8" name="타원 97">
              <a:extLst>
                <a:ext uri="{FF2B5EF4-FFF2-40B4-BE49-F238E27FC236}">
                  <a16:creationId xmlns:a16="http://schemas.microsoft.com/office/drawing/2014/main" id="{2740156A-2E98-4B26-AA41-7DC552EDFB91}"/>
                </a:ext>
              </a:extLst>
            </p:cNvPr>
            <p:cNvSpPr/>
            <p:nvPr/>
          </p:nvSpPr>
          <p:spPr>
            <a:xfrm>
              <a:off x="3538294"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9" name="타원 98">
              <a:extLst>
                <a:ext uri="{FF2B5EF4-FFF2-40B4-BE49-F238E27FC236}">
                  <a16:creationId xmlns:a16="http://schemas.microsoft.com/office/drawing/2014/main" id="{65AB34FD-94FC-494E-83A1-3C6FF3C5611F}"/>
                </a:ext>
              </a:extLst>
            </p:cNvPr>
            <p:cNvSpPr/>
            <p:nvPr/>
          </p:nvSpPr>
          <p:spPr>
            <a:xfrm>
              <a:off x="4441106"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0" name="타원 99">
              <a:extLst>
                <a:ext uri="{FF2B5EF4-FFF2-40B4-BE49-F238E27FC236}">
                  <a16:creationId xmlns:a16="http://schemas.microsoft.com/office/drawing/2014/main" id="{3BF41976-4DEF-42FE-90EF-0ECA6A9A398E}"/>
                </a:ext>
              </a:extLst>
            </p:cNvPr>
            <p:cNvSpPr/>
            <p:nvPr/>
          </p:nvSpPr>
          <p:spPr>
            <a:xfrm>
              <a:off x="5343918"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1" name="타원 100">
              <a:extLst>
                <a:ext uri="{FF2B5EF4-FFF2-40B4-BE49-F238E27FC236}">
                  <a16:creationId xmlns:a16="http://schemas.microsoft.com/office/drawing/2014/main" id="{FBE0C57A-F15A-4883-8CA1-BE7338F8FC64}"/>
                </a:ext>
              </a:extLst>
            </p:cNvPr>
            <p:cNvSpPr/>
            <p:nvPr/>
          </p:nvSpPr>
          <p:spPr>
            <a:xfrm>
              <a:off x="6246730"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2" name="타원 101">
              <a:extLst>
                <a:ext uri="{FF2B5EF4-FFF2-40B4-BE49-F238E27FC236}">
                  <a16:creationId xmlns:a16="http://schemas.microsoft.com/office/drawing/2014/main" id="{CE87F1F1-379F-42BF-BC6F-72430E70A9B8}"/>
                </a:ext>
              </a:extLst>
            </p:cNvPr>
            <p:cNvSpPr/>
            <p:nvPr/>
          </p:nvSpPr>
          <p:spPr>
            <a:xfrm>
              <a:off x="7149542"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3" name="타원 102">
              <a:extLst>
                <a:ext uri="{FF2B5EF4-FFF2-40B4-BE49-F238E27FC236}">
                  <a16:creationId xmlns:a16="http://schemas.microsoft.com/office/drawing/2014/main" id="{C9BA807C-C7F4-46F9-A1A4-E71F225DB0AD}"/>
                </a:ext>
              </a:extLst>
            </p:cNvPr>
            <p:cNvSpPr/>
            <p:nvPr/>
          </p:nvSpPr>
          <p:spPr>
            <a:xfrm>
              <a:off x="8052354"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4" name="타원 103">
              <a:extLst>
                <a:ext uri="{FF2B5EF4-FFF2-40B4-BE49-F238E27FC236}">
                  <a16:creationId xmlns:a16="http://schemas.microsoft.com/office/drawing/2014/main" id="{87FAD5CE-288A-412F-895F-BC126E4D1579}"/>
                </a:ext>
              </a:extLst>
            </p:cNvPr>
            <p:cNvSpPr/>
            <p:nvPr/>
          </p:nvSpPr>
          <p:spPr>
            <a:xfrm>
              <a:off x="8955166"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5" name="타원 104">
              <a:extLst>
                <a:ext uri="{FF2B5EF4-FFF2-40B4-BE49-F238E27FC236}">
                  <a16:creationId xmlns:a16="http://schemas.microsoft.com/office/drawing/2014/main" id="{BDDE8511-AEA3-4D8C-9B06-64E5F75BD201}"/>
                </a:ext>
              </a:extLst>
            </p:cNvPr>
            <p:cNvSpPr/>
            <p:nvPr/>
          </p:nvSpPr>
          <p:spPr>
            <a:xfrm>
              <a:off x="9857978" y="2007476"/>
              <a:ext cx="747800" cy="747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07" name="타원 106">
            <a:extLst>
              <a:ext uri="{FF2B5EF4-FFF2-40B4-BE49-F238E27FC236}">
                <a16:creationId xmlns:a16="http://schemas.microsoft.com/office/drawing/2014/main" id="{7DDCFA43-5D37-4404-B2EC-68F5F7879FED}"/>
              </a:ext>
            </a:extLst>
          </p:cNvPr>
          <p:cNvSpPr/>
          <p:nvPr/>
        </p:nvSpPr>
        <p:spPr>
          <a:xfrm>
            <a:off x="1732670" y="367501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8" name="타원 107">
            <a:extLst>
              <a:ext uri="{FF2B5EF4-FFF2-40B4-BE49-F238E27FC236}">
                <a16:creationId xmlns:a16="http://schemas.microsoft.com/office/drawing/2014/main" id="{DE336819-A1ED-4C6B-931F-32ECD94FE0BD}"/>
              </a:ext>
            </a:extLst>
          </p:cNvPr>
          <p:cNvSpPr/>
          <p:nvPr/>
        </p:nvSpPr>
        <p:spPr>
          <a:xfrm>
            <a:off x="1963977" y="367501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9" name="타원 108">
            <a:extLst>
              <a:ext uri="{FF2B5EF4-FFF2-40B4-BE49-F238E27FC236}">
                <a16:creationId xmlns:a16="http://schemas.microsoft.com/office/drawing/2014/main" id="{8E0A3736-B7B0-4BF9-8CE2-1FAD925019B7}"/>
              </a:ext>
            </a:extLst>
          </p:cNvPr>
          <p:cNvSpPr/>
          <p:nvPr/>
        </p:nvSpPr>
        <p:spPr>
          <a:xfrm>
            <a:off x="2195283" y="367501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0" name="타원 109">
            <a:extLst>
              <a:ext uri="{FF2B5EF4-FFF2-40B4-BE49-F238E27FC236}">
                <a16:creationId xmlns:a16="http://schemas.microsoft.com/office/drawing/2014/main" id="{B7410D97-2529-4B82-8490-1E0E855430EA}"/>
              </a:ext>
            </a:extLst>
          </p:cNvPr>
          <p:cNvSpPr/>
          <p:nvPr/>
        </p:nvSpPr>
        <p:spPr>
          <a:xfrm>
            <a:off x="2426590" y="367501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1" name="타원 110">
            <a:extLst>
              <a:ext uri="{FF2B5EF4-FFF2-40B4-BE49-F238E27FC236}">
                <a16:creationId xmlns:a16="http://schemas.microsoft.com/office/drawing/2014/main" id="{7037EED0-FE41-413C-844D-CD0EDA119382}"/>
              </a:ext>
            </a:extLst>
          </p:cNvPr>
          <p:cNvSpPr/>
          <p:nvPr/>
        </p:nvSpPr>
        <p:spPr>
          <a:xfrm>
            <a:off x="2657896" y="367501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2" name="타원 111">
            <a:extLst>
              <a:ext uri="{FF2B5EF4-FFF2-40B4-BE49-F238E27FC236}">
                <a16:creationId xmlns:a16="http://schemas.microsoft.com/office/drawing/2014/main" id="{7B315B0E-C9F5-4E5B-BA9A-37E1ED6666B4}"/>
              </a:ext>
            </a:extLst>
          </p:cNvPr>
          <p:cNvSpPr/>
          <p:nvPr/>
        </p:nvSpPr>
        <p:spPr>
          <a:xfrm>
            <a:off x="2889203" y="3675017"/>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3" name="타원 112">
            <a:extLst>
              <a:ext uri="{FF2B5EF4-FFF2-40B4-BE49-F238E27FC236}">
                <a16:creationId xmlns:a16="http://schemas.microsoft.com/office/drawing/2014/main" id="{968DD87C-8417-4C13-979C-7768BE06F828}"/>
              </a:ext>
            </a:extLst>
          </p:cNvPr>
          <p:cNvSpPr/>
          <p:nvPr/>
        </p:nvSpPr>
        <p:spPr>
          <a:xfrm>
            <a:off x="3120510" y="3675017"/>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4" name="타원 113">
            <a:extLst>
              <a:ext uri="{FF2B5EF4-FFF2-40B4-BE49-F238E27FC236}">
                <a16:creationId xmlns:a16="http://schemas.microsoft.com/office/drawing/2014/main" id="{327BED73-D1D4-4338-A508-E4CA64BEB2F3}"/>
              </a:ext>
            </a:extLst>
          </p:cNvPr>
          <p:cNvSpPr/>
          <p:nvPr/>
        </p:nvSpPr>
        <p:spPr>
          <a:xfrm>
            <a:off x="3351816" y="3675017"/>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5" name="타원 114">
            <a:extLst>
              <a:ext uri="{FF2B5EF4-FFF2-40B4-BE49-F238E27FC236}">
                <a16:creationId xmlns:a16="http://schemas.microsoft.com/office/drawing/2014/main" id="{66FBDC85-0CDF-4966-A084-64495E372486}"/>
              </a:ext>
            </a:extLst>
          </p:cNvPr>
          <p:cNvSpPr/>
          <p:nvPr/>
        </p:nvSpPr>
        <p:spPr>
          <a:xfrm>
            <a:off x="3583123" y="3675017"/>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6" name="타원 115">
            <a:extLst>
              <a:ext uri="{FF2B5EF4-FFF2-40B4-BE49-F238E27FC236}">
                <a16:creationId xmlns:a16="http://schemas.microsoft.com/office/drawing/2014/main" id="{6D29D33C-7A76-4D69-A960-61D1B5F77987}"/>
              </a:ext>
            </a:extLst>
          </p:cNvPr>
          <p:cNvSpPr/>
          <p:nvPr/>
        </p:nvSpPr>
        <p:spPr>
          <a:xfrm>
            <a:off x="3814430" y="3675017"/>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39" name="그룹 138">
            <a:extLst>
              <a:ext uri="{FF2B5EF4-FFF2-40B4-BE49-F238E27FC236}">
                <a16:creationId xmlns:a16="http://schemas.microsoft.com/office/drawing/2014/main" id="{B17D52EE-A17D-48D3-BBC5-B5D906EA5315}"/>
              </a:ext>
            </a:extLst>
          </p:cNvPr>
          <p:cNvGrpSpPr/>
          <p:nvPr/>
        </p:nvGrpSpPr>
        <p:grpSpPr>
          <a:xfrm>
            <a:off x="1732670" y="3900707"/>
            <a:ext cx="2273351" cy="191592"/>
            <a:chOff x="1732670" y="2007476"/>
            <a:chExt cx="8873108" cy="747800"/>
          </a:xfrm>
          <a:solidFill>
            <a:schemeClr val="bg1">
              <a:lumMod val="95000"/>
            </a:schemeClr>
          </a:solidFill>
        </p:grpSpPr>
        <p:sp>
          <p:nvSpPr>
            <p:cNvPr id="140" name="타원 139">
              <a:extLst>
                <a:ext uri="{FF2B5EF4-FFF2-40B4-BE49-F238E27FC236}">
                  <a16:creationId xmlns:a16="http://schemas.microsoft.com/office/drawing/2014/main" id="{6F7D18A1-8FE7-48FC-A181-C2ED544F4AE1}"/>
                </a:ext>
              </a:extLst>
            </p:cNvPr>
            <p:cNvSpPr/>
            <p:nvPr/>
          </p:nvSpPr>
          <p:spPr>
            <a:xfrm>
              <a:off x="1732670" y="2007476"/>
              <a:ext cx="747800" cy="747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1" name="타원 140">
              <a:extLst>
                <a:ext uri="{FF2B5EF4-FFF2-40B4-BE49-F238E27FC236}">
                  <a16:creationId xmlns:a16="http://schemas.microsoft.com/office/drawing/2014/main" id="{5FFD9B65-DCAC-4CDF-A379-35A301FCAD58}"/>
                </a:ext>
              </a:extLst>
            </p:cNvPr>
            <p:cNvSpPr/>
            <p:nvPr/>
          </p:nvSpPr>
          <p:spPr>
            <a:xfrm>
              <a:off x="2635482" y="2007476"/>
              <a:ext cx="747800" cy="747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2" name="타원 141">
              <a:extLst>
                <a:ext uri="{FF2B5EF4-FFF2-40B4-BE49-F238E27FC236}">
                  <a16:creationId xmlns:a16="http://schemas.microsoft.com/office/drawing/2014/main" id="{8FB26C97-DFC8-48A7-B43B-522CF4D37A60}"/>
                </a:ext>
              </a:extLst>
            </p:cNvPr>
            <p:cNvSpPr/>
            <p:nvPr/>
          </p:nvSpPr>
          <p:spPr>
            <a:xfrm>
              <a:off x="3538294" y="2007476"/>
              <a:ext cx="747800" cy="747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3" name="타원 142">
              <a:extLst>
                <a:ext uri="{FF2B5EF4-FFF2-40B4-BE49-F238E27FC236}">
                  <a16:creationId xmlns:a16="http://schemas.microsoft.com/office/drawing/2014/main" id="{CD57951D-E48C-4F30-922C-0FB63BB53F01}"/>
                </a:ext>
              </a:extLst>
            </p:cNvPr>
            <p:cNvSpPr/>
            <p:nvPr/>
          </p:nvSpPr>
          <p:spPr>
            <a:xfrm>
              <a:off x="4441106" y="2007476"/>
              <a:ext cx="747800" cy="747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4" name="타원 143">
              <a:extLst>
                <a:ext uri="{FF2B5EF4-FFF2-40B4-BE49-F238E27FC236}">
                  <a16:creationId xmlns:a16="http://schemas.microsoft.com/office/drawing/2014/main" id="{3F031E01-BCA6-49F4-91BC-0E5708A1CBBC}"/>
                </a:ext>
              </a:extLst>
            </p:cNvPr>
            <p:cNvSpPr/>
            <p:nvPr/>
          </p:nvSpPr>
          <p:spPr>
            <a:xfrm>
              <a:off x="5343918" y="2007476"/>
              <a:ext cx="747800" cy="747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5" name="타원 144">
              <a:extLst>
                <a:ext uri="{FF2B5EF4-FFF2-40B4-BE49-F238E27FC236}">
                  <a16:creationId xmlns:a16="http://schemas.microsoft.com/office/drawing/2014/main" id="{2BDCA26B-5279-4D1E-BF7C-CED2ADC63C53}"/>
                </a:ext>
              </a:extLst>
            </p:cNvPr>
            <p:cNvSpPr/>
            <p:nvPr/>
          </p:nvSpPr>
          <p:spPr>
            <a:xfrm>
              <a:off x="6246730" y="2007476"/>
              <a:ext cx="747800" cy="747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6" name="타원 145">
              <a:extLst>
                <a:ext uri="{FF2B5EF4-FFF2-40B4-BE49-F238E27FC236}">
                  <a16:creationId xmlns:a16="http://schemas.microsoft.com/office/drawing/2014/main" id="{7EC2F4D3-73FD-4886-97C4-EB3CDBB47A66}"/>
                </a:ext>
              </a:extLst>
            </p:cNvPr>
            <p:cNvSpPr/>
            <p:nvPr/>
          </p:nvSpPr>
          <p:spPr>
            <a:xfrm>
              <a:off x="7149542" y="2007476"/>
              <a:ext cx="747800" cy="747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7" name="타원 146">
              <a:extLst>
                <a:ext uri="{FF2B5EF4-FFF2-40B4-BE49-F238E27FC236}">
                  <a16:creationId xmlns:a16="http://schemas.microsoft.com/office/drawing/2014/main" id="{3DAF333A-2246-4723-98B5-B2FC2D3BCAE4}"/>
                </a:ext>
              </a:extLst>
            </p:cNvPr>
            <p:cNvSpPr/>
            <p:nvPr/>
          </p:nvSpPr>
          <p:spPr>
            <a:xfrm>
              <a:off x="8052354" y="2007476"/>
              <a:ext cx="747800" cy="747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8" name="타원 147">
              <a:extLst>
                <a:ext uri="{FF2B5EF4-FFF2-40B4-BE49-F238E27FC236}">
                  <a16:creationId xmlns:a16="http://schemas.microsoft.com/office/drawing/2014/main" id="{DA92D5F8-5486-4392-A356-AF2F7CB91FB8}"/>
                </a:ext>
              </a:extLst>
            </p:cNvPr>
            <p:cNvSpPr/>
            <p:nvPr/>
          </p:nvSpPr>
          <p:spPr>
            <a:xfrm>
              <a:off x="8955166" y="2007476"/>
              <a:ext cx="747800" cy="747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9" name="타원 148">
              <a:extLst>
                <a:ext uri="{FF2B5EF4-FFF2-40B4-BE49-F238E27FC236}">
                  <a16:creationId xmlns:a16="http://schemas.microsoft.com/office/drawing/2014/main" id="{03525BB8-08AF-446E-8BFD-6854BB89ADB1}"/>
                </a:ext>
              </a:extLst>
            </p:cNvPr>
            <p:cNvSpPr/>
            <p:nvPr/>
          </p:nvSpPr>
          <p:spPr>
            <a:xfrm>
              <a:off x="9857978" y="2007476"/>
              <a:ext cx="747800" cy="747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50" name="그룹 149">
            <a:extLst>
              <a:ext uri="{FF2B5EF4-FFF2-40B4-BE49-F238E27FC236}">
                <a16:creationId xmlns:a16="http://schemas.microsoft.com/office/drawing/2014/main" id="{DB69DB39-24A7-44C3-B778-AAF3537A6015}"/>
              </a:ext>
            </a:extLst>
          </p:cNvPr>
          <p:cNvGrpSpPr/>
          <p:nvPr/>
        </p:nvGrpSpPr>
        <p:grpSpPr>
          <a:xfrm>
            <a:off x="1732670" y="4126397"/>
            <a:ext cx="2273351" cy="191592"/>
            <a:chOff x="1732670" y="2007476"/>
            <a:chExt cx="8873108" cy="747800"/>
          </a:xfrm>
          <a:solidFill>
            <a:schemeClr val="bg1">
              <a:lumMod val="95000"/>
            </a:schemeClr>
          </a:solidFill>
        </p:grpSpPr>
        <p:sp>
          <p:nvSpPr>
            <p:cNvPr id="151" name="타원 150">
              <a:extLst>
                <a:ext uri="{FF2B5EF4-FFF2-40B4-BE49-F238E27FC236}">
                  <a16:creationId xmlns:a16="http://schemas.microsoft.com/office/drawing/2014/main" id="{4BFC01A9-5887-435E-80C9-D593961BC0B0}"/>
                </a:ext>
              </a:extLst>
            </p:cNvPr>
            <p:cNvSpPr/>
            <p:nvPr/>
          </p:nvSpPr>
          <p:spPr>
            <a:xfrm>
              <a:off x="1732670" y="2007476"/>
              <a:ext cx="747800" cy="747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2" name="타원 151">
              <a:extLst>
                <a:ext uri="{FF2B5EF4-FFF2-40B4-BE49-F238E27FC236}">
                  <a16:creationId xmlns:a16="http://schemas.microsoft.com/office/drawing/2014/main" id="{7A19CCE9-84FF-48B0-AF89-9AEC7854CF84}"/>
                </a:ext>
              </a:extLst>
            </p:cNvPr>
            <p:cNvSpPr/>
            <p:nvPr/>
          </p:nvSpPr>
          <p:spPr>
            <a:xfrm>
              <a:off x="2635482" y="2007476"/>
              <a:ext cx="747800" cy="747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3" name="타원 152">
              <a:extLst>
                <a:ext uri="{FF2B5EF4-FFF2-40B4-BE49-F238E27FC236}">
                  <a16:creationId xmlns:a16="http://schemas.microsoft.com/office/drawing/2014/main" id="{B8D68F06-19A7-4CE1-A4DC-A1681E7D668B}"/>
                </a:ext>
              </a:extLst>
            </p:cNvPr>
            <p:cNvSpPr/>
            <p:nvPr/>
          </p:nvSpPr>
          <p:spPr>
            <a:xfrm>
              <a:off x="3538294" y="2007476"/>
              <a:ext cx="747800" cy="747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4" name="타원 153">
              <a:extLst>
                <a:ext uri="{FF2B5EF4-FFF2-40B4-BE49-F238E27FC236}">
                  <a16:creationId xmlns:a16="http://schemas.microsoft.com/office/drawing/2014/main" id="{DBA33452-7777-45A9-854A-32C24EF02950}"/>
                </a:ext>
              </a:extLst>
            </p:cNvPr>
            <p:cNvSpPr/>
            <p:nvPr/>
          </p:nvSpPr>
          <p:spPr>
            <a:xfrm>
              <a:off x="4441106" y="2007476"/>
              <a:ext cx="747800" cy="747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5" name="타원 154">
              <a:extLst>
                <a:ext uri="{FF2B5EF4-FFF2-40B4-BE49-F238E27FC236}">
                  <a16:creationId xmlns:a16="http://schemas.microsoft.com/office/drawing/2014/main" id="{315BA5EE-2553-4C5E-81F4-2C740FB8A574}"/>
                </a:ext>
              </a:extLst>
            </p:cNvPr>
            <p:cNvSpPr/>
            <p:nvPr/>
          </p:nvSpPr>
          <p:spPr>
            <a:xfrm>
              <a:off x="5343918" y="2007476"/>
              <a:ext cx="747800" cy="747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6" name="타원 155">
              <a:extLst>
                <a:ext uri="{FF2B5EF4-FFF2-40B4-BE49-F238E27FC236}">
                  <a16:creationId xmlns:a16="http://schemas.microsoft.com/office/drawing/2014/main" id="{CFEB4965-BB20-4A20-AB46-AE8365E1E414}"/>
                </a:ext>
              </a:extLst>
            </p:cNvPr>
            <p:cNvSpPr/>
            <p:nvPr/>
          </p:nvSpPr>
          <p:spPr>
            <a:xfrm>
              <a:off x="6246730" y="2007476"/>
              <a:ext cx="747800" cy="747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7" name="타원 156">
              <a:extLst>
                <a:ext uri="{FF2B5EF4-FFF2-40B4-BE49-F238E27FC236}">
                  <a16:creationId xmlns:a16="http://schemas.microsoft.com/office/drawing/2014/main" id="{C7BE0E37-2561-4175-A7BB-1A94B679C4EF}"/>
                </a:ext>
              </a:extLst>
            </p:cNvPr>
            <p:cNvSpPr/>
            <p:nvPr/>
          </p:nvSpPr>
          <p:spPr>
            <a:xfrm>
              <a:off x="7149542" y="2007476"/>
              <a:ext cx="747800" cy="747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8" name="타원 157">
              <a:extLst>
                <a:ext uri="{FF2B5EF4-FFF2-40B4-BE49-F238E27FC236}">
                  <a16:creationId xmlns:a16="http://schemas.microsoft.com/office/drawing/2014/main" id="{B52A7FF9-EA8E-42FB-BD28-10EC9D11F206}"/>
                </a:ext>
              </a:extLst>
            </p:cNvPr>
            <p:cNvSpPr/>
            <p:nvPr/>
          </p:nvSpPr>
          <p:spPr>
            <a:xfrm>
              <a:off x="8052354" y="2007476"/>
              <a:ext cx="747800" cy="747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9" name="타원 158">
              <a:extLst>
                <a:ext uri="{FF2B5EF4-FFF2-40B4-BE49-F238E27FC236}">
                  <a16:creationId xmlns:a16="http://schemas.microsoft.com/office/drawing/2014/main" id="{08352C55-84E9-4D1C-B683-6D196D596B5C}"/>
                </a:ext>
              </a:extLst>
            </p:cNvPr>
            <p:cNvSpPr/>
            <p:nvPr/>
          </p:nvSpPr>
          <p:spPr>
            <a:xfrm>
              <a:off x="8955166" y="2007476"/>
              <a:ext cx="747800" cy="747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0" name="타원 159">
              <a:extLst>
                <a:ext uri="{FF2B5EF4-FFF2-40B4-BE49-F238E27FC236}">
                  <a16:creationId xmlns:a16="http://schemas.microsoft.com/office/drawing/2014/main" id="{C8237654-FD2C-4C3E-B97C-88475AD39E0B}"/>
                </a:ext>
              </a:extLst>
            </p:cNvPr>
            <p:cNvSpPr/>
            <p:nvPr/>
          </p:nvSpPr>
          <p:spPr>
            <a:xfrm>
              <a:off x="9857978" y="2007476"/>
              <a:ext cx="747800" cy="747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62" name="타원 261">
            <a:extLst>
              <a:ext uri="{FF2B5EF4-FFF2-40B4-BE49-F238E27FC236}">
                <a16:creationId xmlns:a16="http://schemas.microsoft.com/office/drawing/2014/main" id="{3B2E1F11-A9B1-4809-94E8-79910C9E6A69}"/>
              </a:ext>
            </a:extLst>
          </p:cNvPr>
          <p:cNvSpPr/>
          <p:nvPr/>
        </p:nvSpPr>
        <p:spPr>
          <a:xfrm>
            <a:off x="4959323" y="2097272"/>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3" name="타원 262">
            <a:extLst>
              <a:ext uri="{FF2B5EF4-FFF2-40B4-BE49-F238E27FC236}">
                <a16:creationId xmlns:a16="http://schemas.microsoft.com/office/drawing/2014/main" id="{09A38A83-5357-413F-8183-DE11AB4FF903}"/>
              </a:ext>
            </a:extLst>
          </p:cNvPr>
          <p:cNvSpPr/>
          <p:nvPr/>
        </p:nvSpPr>
        <p:spPr>
          <a:xfrm>
            <a:off x="5190630" y="2097272"/>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4" name="타원 263">
            <a:extLst>
              <a:ext uri="{FF2B5EF4-FFF2-40B4-BE49-F238E27FC236}">
                <a16:creationId xmlns:a16="http://schemas.microsoft.com/office/drawing/2014/main" id="{88417D4A-A744-4CD2-8C80-5EF8227E113E}"/>
              </a:ext>
            </a:extLst>
          </p:cNvPr>
          <p:cNvSpPr/>
          <p:nvPr/>
        </p:nvSpPr>
        <p:spPr>
          <a:xfrm>
            <a:off x="5421936" y="2097272"/>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5" name="타원 264">
            <a:extLst>
              <a:ext uri="{FF2B5EF4-FFF2-40B4-BE49-F238E27FC236}">
                <a16:creationId xmlns:a16="http://schemas.microsoft.com/office/drawing/2014/main" id="{F8CB7693-4740-4C41-A400-452BDE43D4CC}"/>
              </a:ext>
            </a:extLst>
          </p:cNvPr>
          <p:cNvSpPr/>
          <p:nvPr/>
        </p:nvSpPr>
        <p:spPr>
          <a:xfrm>
            <a:off x="5653243" y="2097272"/>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6" name="타원 265">
            <a:extLst>
              <a:ext uri="{FF2B5EF4-FFF2-40B4-BE49-F238E27FC236}">
                <a16:creationId xmlns:a16="http://schemas.microsoft.com/office/drawing/2014/main" id="{BE9A1DEC-8474-4387-B119-903E4654ED95}"/>
              </a:ext>
            </a:extLst>
          </p:cNvPr>
          <p:cNvSpPr/>
          <p:nvPr/>
        </p:nvSpPr>
        <p:spPr>
          <a:xfrm>
            <a:off x="5884549" y="2097272"/>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7" name="타원 266">
            <a:extLst>
              <a:ext uri="{FF2B5EF4-FFF2-40B4-BE49-F238E27FC236}">
                <a16:creationId xmlns:a16="http://schemas.microsoft.com/office/drawing/2014/main" id="{097A0220-19AE-45E2-9B85-8CBA805EFF26}"/>
              </a:ext>
            </a:extLst>
          </p:cNvPr>
          <p:cNvSpPr/>
          <p:nvPr/>
        </p:nvSpPr>
        <p:spPr>
          <a:xfrm>
            <a:off x="6115856" y="2097272"/>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8" name="타원 267">
            <a:extLst>
              <a:ext uri="{FF2B5EF4-FFF2-40B4-BE49-F238E27FC236}">
                <a16:creationId xmlns:a16="http://schemas.microsoft.com/office/drawing/2014/main" id="{AC308E47-A51F-4B00-ACB0-DB1F24401F4C}"/>
              </a:ext>
            </a:extLst>
          </p:cNvPr>
          <p:cNvSpPr/>
          <p:nvPr/>
        </p:nvSpPr>
        <p:spPr>
          <a:xfrm>
            <a:off x="6347163" y="2097272"/>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9" name="타원 268">
            <a:extLst>
              <a:ext uri="{FF2B5EF4-FFF2-40B4-BE49-F238E27FC236}">
                <a16:creationId xmlns:a16="http://schemas.microsoft.com/office/drawing/2014/main" id="{0974259F-6D14-46E1-9E7D-725D2D9E9103}"/>
              </a:ext>
            </a:extLst>
          </p:cNvPr>
          <p:cNvSpPr/>
          <p:nvPr/>
        </p:nvSpPr>
        <p:spPr>
          <a:xfrm>
            <a:off x="6578469" y="2097272"/>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0" name="타원 269">
            <a:extLst>
              <a:ext uri="{FF2B5EF4-FFF2-40B4-BE49-F238E27FC236}">
                <a16:creationId xmlns:a16="http://schemas.microsoft.com/office/drawing/2014/main" id="{164326E4-1625-467A-9F7B-541DB5101120}"/>
              </a:ext>
            </a:extLst>
          </p:cNvPr>
          <p:cNvSpPr/>
          <p:nvPr/>
        </p:nvSpPr>
        <p:spPr>
          <a:xfrm>
            <a:off x="6809776" y="2097272"/>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71" name="타원 270">
            <a:extLst>
              <a:ext uri="{FF2B5EF4-FFF2-40B4-BE49-F238E27FC236}">
                <a16:creationId xmlns:a16="http://schemas.microsoft.com/office/drawing/2014/main" id="{2872FE9A-446E-4A99-8322-EBECB2E5EA32}"/>
              </a:ext>
            </a:extLst>
          </p:cNvPr>
          <p:cNvSpPr/>
          <p:nvPr/>
        </p:nvSpPr>
        <p:spPr>
          <a:xfrm>
            <a:off x="7041083" y="2097272"/>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2" name="타원 251">
            <a:extLst>
              <a:ext uri="{FF2B5EF4-FFF2-40B4-BE49-F238E27FC236}">
                <a16:creationId xmlns:a16="http://schemas.microsoft.com/office/drawing/2014/main" id="{6DDBCE98-ADA0-41CD-B4F8-41DA8680FF7D}"/>
              </a:ext>
            </a:extLst>
          </p:cNvPr>
          <p:cNvSpPr/>
          <p:nvPr/>
        </p:nvSpPr>
        <p:spPr>
          <a:xfrm>
            <a:off x="4959323" y="2322961"/>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3" name="타원 252">
            <a:extLst>
              <a:ext uri="{FF2B5EF4-FFF2-40B4-BE49-F238E27FC236}">
                <a16:creationId xmlns:a16="http://schemas.microsoft.com/office/drawing/2014/main" id="{8AF9C228-B5D3-48E5-A60F-7B9C7363855D}"/>
              </a:ext>
            </a:extLst>
          </p:cNvPr>
          <p:cNvSpPr/>
          <p:nvPr/>
        </p:nvSpPr>
        <p:spPr>
          <a:xfrm>
            <a:off x="5190630" y="2322961"/>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4" name="타원 253">
            <a:extLst>
              <a:ext uri="{FF2B5EF4-FFF2-40B4-BE49-F238E27FC236}">
                <a16:creationId xmlns:a16="http://schemas.microsoft.com/office/drawing/2014/main" id="{E0C21778-E808-46D3-9964-5D9EC334C60F}"/>
              </a:ext>
            </a:extLst>
          </p:cNvPr>
          <p:cNvSpPr/>
          <p:nvPr/>
        </p:nvSpPr>
        <p:spPr>
          <a:xfrm>
            <a:off x="5421936" y="2322961"/>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5" name="타원 254">
            <a:extLst>
              <a:ext uri="{FF2B5EF4-FFF2-40B4-BE49-F238E27FC236}">
                <a16:creationId xmlns:a16="http://schemas.microsoft.com/office/drawing/2014/main" id="{32CA9D6E-E4F2-40EE-835F-68C6911A1896}"/>
              </a:ext>
            </a:extLst>
          </p:cNvPr>
          <p:cNvSpPr/>
          <p:nvPr/>
        </p:nvSpPr>
        <p:spPr>
          <a:xfrm>
            <a:off x="5653243" y="2322961"/>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6" name="타원 255">
            <a:extLst>
              <a:ext uri="{FF2B5EF4-FFF2-40B4-BE49-F238E27FC236}">
                <a16:creationId xmlns:a16="http://schemas.microsoft.com/office/drawing/2014/main" id="{DE52EE7F-B444-4362-924A-C2AD845C7999}"/>
              </a:ext>
            </a:extLst>
          </p:cNvPr>
          <p:cNvSpPr/>
          <p:nvPr/>
        </p:nvSpPr>
        <p:spPr>
          <a:xfrm>
            <a:off x="5884549" y="2322961"/>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7" name="타원 256">
            <a:extLst>
              <a:ext uri="{FF2B5EF4-FFF2-40B4-BE49-F238E27FC236}">
                <a16:creationId xmlns:a16="http://schemas.microsoft.com/office/drawing/2014/main" id="{2ECDD1D9-C391-4C78-A122-D1A7E5BA24DC}"/>
              </a:ext>
            </a:extLst>
          </p:cNvPr>
          <p:cNvSpPr/>
          <p:nvPr/>
        </p:nvSpPr>
        <p:spPr>
          <a:xfrm>
            <a:off x="6115856" y="2322961"/>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8" name="타원 257">
            <a:extLst>
              <a:ext uri="{FF2B5EF4-FFF2-40B4-BE49-F238E27FC236}">
                <a16:creationId xmlns:a16="http://schemas.microsoft.com/office/drawing/2014/main" id="{6FF97E45-9617-4001-9406-3BA7A397D7BE}"/>
              </a:ext>
            </a:extLst>
          </p:cNvPr>
          <p:cNvSpPr/>
          <p:nvPr/>
        </p:nvSpPr>
        <p:spPr>
          <a:xfrm>
            <a:off x="6347163" y="2322961"/>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9" name="타원 258">
            <a:extLst>
              <a:ext uri="{FF2B5EF4-FFF2-40B4-BE49-F238E27FC236}">
                <a16:creationId xmlns:a16="http://schemas.microsoft.com/office/drawing/2014/main" id="{1A869D0C-0BB6-4962-A24D-04DBA7EB2487}"/>
              </a:ext>
            </a:extLst>
          </p:cNvPr>
          <p:cNvSpPr/>
          <p:nvPr/>
        </p:nvSpPr>
        <p:spPr>
          <a:xfrm>
            <a:off x="6578469" y="2322961"/>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0" name="타원 259">
            <a:extLst>
              <a:ext uri="{FF2B5EF4-FFF2-40B4-BE49-F238E27FC236}">
                <a16:creationId xmlns:a16="http://schemas.microsoft.com/office/drawing/2014/main" id="{A52CB5FC-8A9A-405E-85C7-1FB590EB65AC}"/>
              </a:ext>
            </a:extLst>
          </p:cNvPr>
          <p:cNvSpPr/>
          <p:nvPr/>
        </p:nvSpPr>
        <p:spPr>
          <a:xfrm>
            <a:off x="6809776" y="2322961"/>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61" name="타원 260">
            <a:extLst>
              <a:ext uri="{FF2B5EF4-FFF2-40B4-BE49-F238E27FC236}">
                <a16:creationId xmlns:a16="http://schemas.microsoft.com/office/drawing/2014/main" id="{631527BF-2713-4987-8AC8-E0BF06FFBC57}"/>
              </a:ext>
            </a:extLst>
          </p:cNvPr>
          <p:cNvSpPr/>
          <p:nvPr/>
        </p:nvSpPr>
        <p:spPr>
          <a:xfrm>
            <a:off x="7041083" y="2322961"/>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2" name="타원 241">
            <a:extLst>
              <a:ext uri="{FF2B5EF4-FFF2-40B4-BE49-F238E27FC236}">
                <a16:creationId xmlns:a16="http://schemas.microsoft.com/office/drawing/2014/main" id="{A664065F-D31C-497B-A7DD-E575AEE03F47}"/>
              </a:ext>
            </a:extLst>
          </p:cNvPr>
          <p:cNvSpPr/>
          <p:nvPr/>
        </p:nvSpPr>
        <p:spPr>
          <a:xfrm>
            <a:off x="4959323" y="254865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3" name="타원 242">
            <a:extLst>
              <a:ext uri="{FF2B5EF4-FFF2-40B4-BE49-F238E27FC236}">
                <a16:creationId xmlns:a16="http://schemas.microsoft.com/office/drawing/2014/main" id="{D1FCC915-3FF3-4AE5-B093-3C51A9E56112}"/>
              </a:ext>
            </a:extLst>
          </p:cNvPr>
          <p:cNvSpPr/>
          <p:nvPr/>
        </p:nvSpPr>
        <p:spPr>
          <a:xfrm>
            <a:off x="5190630" y="254865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4" name="타원 243">
            <a:extLst>
              <a:ext uri="{FF2B5EF4-FFF2-40B4-BE49-F238E27FC236}">
                <a16:creationId xmlns:a16="http://schemas.microsoft.com/office/drawing/2014/main" id="{43C883CC-58C5-4442-8DBE-FB094E7A2B70}"/>
              </a:ext>
            </a:extLst>
          </p:cNvPr>
          <p:cNvSpPr/>
          <p:nvPr/>
        </p:nvSpPr>
        <p:spPr>
          <a:xfrm>
            <a:off x="5421936" y="254865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5" name="타원 244">
            <a:extLst>
              <a:ext uri="{FF2B5EF4-FFF2-40B4-BE49-F238E27FC236}">
                <a16:creationId xmlns:a16="http://schemas.microsoft.com/office/drawing/2014/main" id="{5760B552-31DE-498D-9B60-91B1E2180F0F}"/>
              </a:ext>
            </a:extLst>
          </p:cNvPr>
          <p:cNvSpPr/>
          <p:nvPr/>
        </p:nvSpPr>
        <p:spPr>
          <a:xfrm>
            <a:off x="5653243" y="254865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6" name="타원 245">
            <a:extLst>
              <a:ext uri="{FF2B5EF4-FFF2-40B4-BE49-F238E27FC236}">
                <a16:creationId xmlns:a16="http://schemas.microsoft.com/office/drawing/2014/main" id="{0217628A-4CB4-49E9-B620-AD4AE6D0FCCE}"/>
              </a:ext>
            </a:extLst>
          </p:cNvPr>
          <p:cNvSpPr/>
          <p:nvPr/>
        </p:nvSpPr>
        <p:spPr>
          <a:xfrm>
            <a:off x="5884549" y="254865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7" name="타원 246">
            <a:extLst>
              <a:ext uri="{FF2B5EF4-FFF2-40B4-BE49-F238E27FC236}">
                <a16:creationId xmlns:a16="http://schemas.microsoft.com/office/drawing/2014/main" id="{B3B187EB-2781-4435-AF90-884D839D2D78}"/>
              </a:ext>
            </a:extLst>
          </p:cNvPr>
          <p:cNvSpPr/>
          <p:nvPr/>
        </p:nvSpPr>
        <p:spPr>
          <a:xfrm>
            <a:off x="6115856" y="254865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8" name="타원 247">
            <a:extLst>
              <a:ext uri="{FF2B5EF4-FFF2-40B4-BE49-F238E27FC236}">
                <a16:creationId xmlns:a16="http://schemas.microsoft.com/office/drawing/2014/main" id="{CD548EA4-70BE-4C35-80A7-D8E0C63C7B2D}"/>
              </a:ext>
            </a:extLst>
          </p:cNvPr>
          <p:cNvSpPr/>
          <p:nvPr/>
        </p:nvSpPr>
        <p:spPr>
          <a:xfrm>
            <a:off x="6347163" y="254865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9" name="타원 248">
            <a:extLst>
              <a:ext uri="{FF2B5EF4-FFF2-40B4-BE49-F238E27FC236}">
                <a16:creationId xmlns:a16="http://schemas.microsoft.com/office/drawing/2014/main" id="{6A8D6CC9-7245-4834-BFAD-57D51D30FEA1}"/>
              </a:ext>
            </a:extLst>
          </p:cNvPr>
          <p:cNvSpPr/>
          <p:nvPr/>
        </p:nvSpPr>
        <p:spPr>
          <a:xfrm>
            <a:off x="6578469" y="254865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0" name="타원 249">
            <a:extLst>
              <a:ext uri="{FF2B5EF4-FFF2-40B4-BE49-F238E27FC236}">
                <a16:creationId xmlns:a16="http://schemas.microsoft.com/office/drawing/2014/main" id="{539CCB8C-BA8E-4F9D-84AF-969B89661CA2}"/>
              </a:ext>
            </a:extLst>
          </p:cNvPr>
          <p:cNvSpPr/>
          <p:nvPr/>
        </p:nvSpPr>
        <p:spPr>
          <a:xfrm>
            <a:off x="6809776" y="254865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51" name="타원 250">
            <a:extLst>
              <a:ext uri="{FF2B5EF4-FFF2-40B4-BE49-F238E27FC236}">
                <a16:creationId xmlns:a16="http://schemas.microsoft.com/office/drawing/2014/main" id="{8005770A-4AEE-411B-9FCC-24B142A03F79}"/>
              </a:ext>
            </a:extLst>
          </p:cNvPr>
          <p:cNvSpPr/>
          <p:nvPr/>
        </p:nvSpPr>
        <p:spPr>
          <a:xfrm>
            <a:off x="7041083" y="254865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2" name="타원 231">
            <a:extLst>
              <a:ext uri="{FF2B5EF4-FFF2-40B4-BE49-F238E27FC236}">
                <a16:creationId xmlns:a16="http://schemas.microsoft.com/office/drawing/2014/main" id="{D6CB4BBC-9EE1-41A5-9A96-8822F2150FAB}"/>
              </a:ext>
            </a:extLst>
          </p:cNvPr>
          <p:cNvSpPr/>
          <p:nvPr/>
        </p:nvSpPr>
        <p:spPr>
          <a:xfrm>
            <a:off x="4959323" y="277434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3" name="타원 232">
            <a:extLst>
              <a:ext uri="{FF2B5EF4-FFF2-40B4-BE49-F238E27FC236}">
                <a16:creationId xmlns:a16="http://schemas.microsoft.com/office/drawing/2014/main" id="{7D5EC29F-D76B-450D-96C2-4774F9A498C1}"/>
              </a:ext>
            </a:extLst>
          </p:cNvPr>
          <p:cNvSpPr/>
          <p:nvPr/>
        </p:nvSpPr>
        <p:spPr>
          <a:xfrm>
            <a:off x="5190630" y="277434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4" name="타원 233">
            <a:extLst>
              <a:ext uri="{FF2B5EF4-FFF2-40B4-BE49-F238E27FC236}">
                <a16:creationId xmlns:a16="http://schemas.microsoft.com/office/drawing/2014/main" id="{E7DDD8D0-1C6E-49A6-B2C8-A5FA401DC02A}"/>
              </a:ext>
            </a:extLst>
          </p:cNvPr>
          <p:cNvSpPr/>
          <p:nvPr/>
        </p:nvSpPr>
        <p:spPr>
          <a:xfrm>
            <a:off x="5421936" y="277434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5" name="타원 234">
            <a:extLst>
              <a:ext uri="{FF2B5EF4-FFF2-40B4-BE49-F238E27FC236}">
                <a16:creationId xmlns:a16="http://schemas.microsoft.com/office/drawing/2014/main" id="{71BC6FC8-4371-469F-AA03-282FCD3BE118}"/>
              </a:ext>
            </a:extLst>
          </p:cNvPr>
          <p:cNvSpPr/>
          <p:nvPr/>
        </p:nvSpPr>
        <p:spPr>
          <a:xfrm>
            <a:off x="5653243" y="277434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6" name="타원 235">
            <a:extLst>
              <a:ext uri="{FF2B5EF4-FFF2-40B4-BE49-F238E27FC236}">
                <a16:creationId xmlns:a16="http://schemas.microsoft.com/office/drawing/2014/main" id="{40CF5FDE-0477-441E-99EA-78772F15FA2B}"/>
              </a:ext>
            </a:extLst>
          </p:cNvPr>
          <p:cNvSpPr/>
          <p:nvPr/>
        </p:nvSpPr>
        <p:spPr>
          <a:xfrm>
            <a:off x="5884549" y="277434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7" name="타원 236">
            <a:extLst>
              <a:ext uri="{FF2B5EF4-FFF2-40B4-BE49-F238E27FC236}">
                <a16:creationId xmlns:a16="http://schemas.microsoft.com/office/drawing/2014/main" id="{DE31578A-464D-40E7-8F0E-843FC7997E9D}"/>
              </a:ext>
            </a:extLst>
          </p:cNvPr>
          <p:cNvSpPr/>
          <p:nvPr/>
        </p:nvSpPr>
        <p:spPr>
          <a:xfrm>
            <a:off x="6115856" y="277434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8" name="타원 237">
            <a:extLst>
              <a:ext uri="{FF2B5EF4-FFF2-40B4-BE49-F238E27FC236}">
                <a16:creationId xmlns:a16="http://schemas.microsoft.com/office/drawing/2014/main" id="{84565379-CBB4-41BE-8CB2-386AA5CAF856}"/>
              </a:ext>
            </a:extLst>
          </p:cNvPr>
          <p:cNvSpPr/>
          <p:nvPr/>
        </p:nvSpPr>
        <p:spPr>
          <a:xfrm>
            <a:off x="6347163" y="277434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9" name="타원 238">
            <a:extLst>
              <a:ext uri="{FF2B5EF4-FFF2-40B4-BE49-F238E27FC236}">
                <a16:creationId xmlns:a16="http://schemas.microsoft.com/office/drawing/2014/main" id="{F82C1E22-7CC1-4D1B-B234-9537BD8A9D59}"/>
              </a:ext>
            </a:extLst>
          </p:cNvPr>
          <p:cNvSpPr/>
          <p:nvPr/>
        </p:nvSpPr>
        <p:spPr>
          <a:xfrm>
            <a:off x="6578469" y="277434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0" name="타원 239">
            <a:extLst>
              <a:ext uri="{FF2B5EF4-FFF2-40B4-BE49-F238E27FC236}">
                <a16:creationId xmlns:a16="http://schemas.microsoft.com/office/drawing/2014/main" id="{BA55747C-EDFB-41EC-9A70-479ED2056CF4}"/>
              </a:ext>
            </a:extLst>
          </p:cNvPr>
          <p:cNvSpPr/>
          <p:nvPr/>
        </p:nvSpPr>
        <p:spPr>
          <a:xfrm>
            <a:off x="6809776" y="277434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41" name="타원 240">
            <a:extLst>
              <a:ext uri="{FF2B5EF4-FFF2-40B4-BE49-F238E27FC236}">
                <a16:creationId xmlns:a16="http://schemas.microsoft.com/office/drawing/2014/main" id="{2DDF1613-C49A-4216-84AE-850FB32519D1}"/>
              </a:ext>
            </a:extLst>
          </p:cNvPr>
          <p:cNvSpPr/>
          <p:nvPr/>
        </p:nvSpPr>
        <p:spPr>
          <a:xfrm>
            <a:off x="7041083" y="277434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2" name="타원 221">
            <a:extLst>
              <a:ext uri="{FF2B5EF4-FFF2-40B4-BE49-F238E27FC236}">
                <a16:creationId xmlns:a16="http://schemas.microsoft.com/office/drawing/2014/main" id="{209E4DB8-23AD-45FE-BB45-5C643BDD3160}"/>
              </a:ext>
            </a:extLst>
          </p:cNvPr>
          <p:cNvSpPr/>
          <p:nvPr/>
        </p:nvSpPr>
        <p:spPr>
          <a:xfrm>
            <a:off x="4959323" y="3000029"/>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3" name="타원 222">
            <a:extLst>
              <a:ext uri="{FF2B5EF4-FFF2-40B4-BE49-F238E27FC236}">
                <a16:creationId xmlns:a16="http://schemas.microsoft.com/office/drawing/2014/main" id="{8DC918E5-3608-4D17-AF17-87460C36F79E}"/>
              </a:ext>
            </a:extLst>
          </p:cNvPr>
          <p:cNvSpPr/>
          <p:nvPr/>
        </p:nvSpPr>
        <p:spPr>
          <a:xfrm>
            <a:off x="5190630" y="3000029"/>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4" name="타원 223">
            <a:extLst>
              <a:ext uri="{FF2B5EF4-FFF2-40B4-BE49-F238E27FC236}">
                <a16:creationId xmlns:a16="http://schemas.microsoft.com/office/drawing/2014/main" id="{295BE893-2D77-4F52-964D-2A9FBDD96D2C}"/>
              </a:ext>
            </a:extLst>
          </p:cNvPr>
          <p:cNvSpPr/>
          <p:nvPr/>
        </p:nvSpPr>
        <p:spPr>
          <a:xfrm>
            <a:off x="5421936" y="3000029"/>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5" name="타원 224">
            <a:extLst>
              <a:ext uri="{FF2B5EF4-FFF2-40B4-BE49-F238E27FC236}">
                <a16:creationId xmlns:a16="http://schemas.microsoft.com/office/drawing/2014/main" id="{5D9704E7-2219-43D0-9AD9-0CC3EC7CF84C}"/>
              </a:ext>
            </a:extLst>
          </p:cNvPr>
          <p:cNvSpPr/>
          <p:nvPr/>
        </p:nvSpPr>
        <p:spPr>
          <a:xfrm>
            <a:off x="5653243" y="3000029"/>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6" name="타원 225">
            <a:extLst>
              <a:ext uri="{FF2B5EF4-FFF2-40B4-BE49-F238E27FC236}">
                <a16:creationId xmlns:a16="http://schemas.microsoft.com/office/drawing/2014/main" id="{A9B0F09B-81BA-4C7A-B31E-943D4B5B7CD3}"/>
              </a:ext>
            </a:extLst>
          </p:cNvPr>
          <p:cNvSpPr/>
          <p:nvPr/>
        </p:nvSpPr>
        <p:spPr>
          <a:xfrm>
            <a:off x="5884549" y="3000029"/>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7" name="타원 226">
            <a:extLst>
              <a:ext uri="{FF2B5EF4-FFF2-40B4-BE49-F238E27FC236}">
                <a16:creationId xmlns:a16="http://schemas.microsoft.com/office/drawing/2014/main" id="{47EC2E23-828D-4602-89A1-67D9D4A3AE69}"/>
              </a:ext>
            </a:extLst>
          </p:cNvPr>
          <p:cNvSpPr/>
          <p:nvPr/>
        </p:nvSpPr>
        <p:spPr>
          <a:xfrm>
            <a:off x="6115856" y="3000029"/>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8" name="타원 227">
            <a:extLst>
              <a:ext uri="{FF2B5EF4-FFF2-40B4-BE49-F238E27FC236}">
                <a16:creationId xmlns:a16="http://schemas.microsoft.com/office/drawing/2014/main" id="{51768CA5-6B19-4644-AE27-ADA9CE4F48BA}"/>
              </a:ext>
            </a:extLst>
          </p:cNvPr>
          <p:cNvSpPr/>
          <p:nvPr/>
        </p:nvSpPr>
        <p:spPr>
          <a:xfrm>
            <a:off x="6347163" y="3000029"/>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9" name="타원 228">
            <a:extLst>
              <a:ext uri="{FF2B5EF4-FFF2-40B4-BE49-F238E27FC236}">
                <a16:creationId xmlns:a16="http://schemas.microsoft.com/office/drawing/2014/main" id="{06A66353-771E-499C-95E8-EC2B25277EFA}"/>
              </a:ext>
            </a:extLst>
          </p:cNvPr>
          <p:cNvSpPr/>
          <p:nvPr/>
        </p:nvSpPr>
        <p:spPr>
          <a:xfrm>
            <a:off x="6578469" y="3000029"/>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0" name="타원 229">
            <a:extLst>
              <a:ext uri="{FF2B5EF4-FFF2-40B4-BE49-F238E27FC236}">
                <a16:creationId xmlns:a16="http://schemas.microsoft.com/office/drawing/2014/main" id="{F1D63011-0038-4584-829E-45272DC648A2}"/>
              </a:ext>
            </a:extLst>
          </p:cNvPr>
          <p:cNvSpPr/>
          <p:nvPr/>
        </p:nvSpPr>
        <p:spPr>
          <a:xfrm>
            <a:off x="6809776" y="3000029"/>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1" name="타원 230">
            <a:extLst>
              <a:ext uri="{FF2B5EF4-FFF2-40B4-BE49-F238E27FC236}">
                <a16:creationId xmlns:a16="http://schemas.microsoft.com/office/drawing/2014/main" id="{B60E8D3B-DF1D-4D31-897B-6A60418B1E87}"/>
              </a:ext>
            </a:extLst>
          </p:cNvPr>
          <p:cNvSpPr/>
          <p:nvPr/>
        </p:nvSpPr>
        <p:spPr>
          <a:xfrm>
            <a:off x="7041083" y="3000029"/>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2" name="타원 211">
            <a:extLst>
              <a:ext uri="{FF2B5EF4-FFF2-40B4-BE49-F238E27FC236}">
                <a16:creationId xmlns:a16="http://schemas.microsoft.com/office/drawing/2014/main" id="{D6839F25-095A-45D5-81CF-A57F16E70884}"/>
              </a:ext>
            </a:extLst>
          </p:cNvPr>
          <p:cNvSpPr/>
          <p:nvPr/>
        </p:nvSpPr>
        <p:spPr>
          <a:xfrm>
            <a:off x="4959323" y="322571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3" name="타원 212">
            <a:extLst>
              <a:ext uri="{FF2B5EF4-FFF2-40B4-BE49-F238E27FC236}">
                <a16:creationId xmlns:a16="http://schemas.microsoft.com/office/drawing/2014/main" id="{13AA460D-F70B-427A-B983-F010D12AEFF0}"/>
              </a:ext>
            </a:extLst>
          </p:cNvPr>
          <p:cNvSpPr/>
          <p:nvPr/>
        </p:nvSpPr>
        <p:spPr>
          <a:xfrm>
            <a:off x="5190630" y="322571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4" name="타원 213">
            <a:extLst>
              <a:ext uri="{FF2B5EF4-FFF2-40B4-BE49-F238E27FC236}">
                <a16:creationId xmlns:a16="http://schemas.microsoft.com/office/drawing/2014/main" id="{E1FC456F-015D-4BBA-AF03-01E5811F1E65}"/>
              </a:ext>
            </a:extLst>
          </p:cNvPr>
          <p:cNvSpPr/>
          <p:nvPr/>
        </p:nvSpPr>
        <p:spPr>
          <a:xfrm>
            <a:off x="5421936" y="322571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5" name="타원 214">
            <a:extLst>
              <a:ext uri="{FF2B5EF4-FFF2-40B4-BE49-F238E27FC236}">
                <a16:creationId xmlns:a16="http://schemas.microsoft.com/office/drawing/2014/main" id="{B0702614-F67B-4ACF-9BFC-A87BD8133C8F}"/>
              </a:ext>
            </a:extLst>
          </p:cNvPr>
          <p:cNvSpPr/>
          <p:nvPr/>
        </p:nvSpPr>
        <p:spPr>
          <a:xfrm>
            <a:off x="5653243" y="322571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6" name="타원 215">
            <a:extLst>
              <a:ext uri="{FF2B5EF4-FFF2-40B4-BE49-F238E27FC236}">
                <a16:creationId xmlns:a16="http://schemas.microsoft.com/office/drawing/2014/main" id="{1FE30471-A4A8-4132-8B4F-74686384D49D}"/>
              </a:ext>
            </a:extLst>
          </p:cNvPr>
          <p:cNvSpPr/>
          <p:nvPr/>
        </p:nvSpPr>
        <p:spPr>
          <a:xfrm>
            <a:off x="5884549" y="322571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7" name="타원 216">
            <a:extLst>
              <a:ext uri="{FF2B5EF4-FFF2-40B4-BE49-F238E27FC236}">
                <a16:creationId xmlns:a16="http://schemas.microsoft.com/office/drawing/2014/main" id="{656A9BE7-6C64-4262-A741-92DF7054E322}"/>
              </a:ext>
            </a:extLst>
          </p:cNvPr>
          <p:cNvSpPr/>
          <p:nvPr/>
        </p:nvSpPr>
        <p:spPr>
          <a:xfrm>
            <a:off x="6115856" y="322571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8" name="타원 217">
            <a:extLst>
              <a:ext uri="{FF2B5EF4-FFF2-40B4-BE49-F238E27FC236}">
                <a16:creationId xmlns:a16="http://schemas.microsoft.com/office/drawing/2014/main" id="{D7C2C271-EC82-4EE1-A015-F30A034F4F75}"/>
              </a:ext>
            </a:extLst>
          </p:cNvPr>
          <p:cNvSpPr/>
          <p:nvPr/>
        </p:nvSpPr>
        <p:spPr>
          <a:xfrm>
            <a:off x="6347163" y="322571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9" name="타원 218">
            <a:extLst>
              <a:ext uri="{FF2B5EF4-FFF2-40B4-BE49-F238E27FC236}">
                <a16:creationId xmlns:a16="http://schemas.microsoft.com/office/drawing/2014/main" id="{D78A862E-2E1B-47FE-B2E9-84A17BCD217E}"/>
              </a:ext>
            </a:extLst>
          </p:cNvPr>
          <p:cNvSpPr/>
          <p:nvPr/>
        </p:nvSpPr>
        <p:spPr>
          <a:xfrm>
            <a:off x="6578469" y="322571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0" name="타원 219">
            <a:extLst>
              <a:ext uri="{FF2B5EF4-FFF2-40B4-BE49-F238E27FC236}">
                <a16:creationId xmlns:a16="http://schemas.microsoft.com/office/drawing/2014/main" id="{52C79E78-D08D-4BBF-B83C-357540D10340}"/>
              </a:ext>
            </a:extLst>
          </p:cNvPr>
          <p:cNvSpPr/>
          <p:nvPr/>
        </p:nvSpPr>
        <p:spPr>
          <a:xfrm>
            <a:off x="6809776" y="322571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1" name="타원 220">
            <a:extLst>
              <a:ext uri="{FF2B5EF4-FFF2-40B4-BE49-F238E27FC236}">
                <a16:creationId xmlns:a16="http://schemas.microsoft.com/office/drawing/2014/main" id="{525884F2-0343-4D3C-A735-5F8A9D9FF92B}"/>
              </a:ext>
            </a:extLst>
          </p:cNvPr>
          <p:cNvSpPr/>
          <p:nvPr/>
        </p:nvSpPr>
        <p:spPr>
          <a:xfrm>
            <a:off x="7041083" y="322571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2" name="타원 201">
            <a:extLst>
              <a:ext uri="{FF2B5EF4-FFF2-40B4-BE49-F238E27FC236}">
                <a16:creationId xmlns:a16="http://schemas.microsoft.com/office/drawing/2014/main" id="{968A9B3F-F616-41A3-8F92-0263DF03B77D}"/>
              </a:ext>
            </a:extLst>
          </p:cNvPr>
          <p:cNvSpPr/>
          <p:nvPr/>
        </p:nvSpPr>
        <p:spPr>
          <a:xfrm>
            <a:off x="4959323" y="345140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3" name="타원 202">
            <a:extLst>
              <a:ext uri="{FF2B5EF4-FFF2-40B4-BE49-F238E27FC236}">
                <a16:creationId xmlns:a16="http://schemas.microsoft.com/office/drawing/2014/main" id="{D0B63910-C31A-4883-88EE-86CC60086BBF}"/>
              </a:ext>
            </a:extLst>
          </p:cNvPr>
          <p:cNvSpPr/>
          <p:nvPr/>
        </p:nvSpPr>
        <p:spPr>
          <a:xfrm>
            <a:off x="5190630" y="345140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4" name="타원 203">
            <a:extLst>
              <a:ext uri="{FF2B5EF4-FFF2-40B4-BE49-F238E27FC236}">
                <a16:creationId xmlns:a16="http://schemas.microsoft.com/office/drawing/2014/main" id="{E3B70ADB-0289-4220-8FB2-E4CCD5D529CD}"/>
              </a:ext>
            </a:extLst>
          </p:cNvPr>
          <p:cNvSpPr/>
          <p:nvPr/>
        </p:nvSpPr>
        <p:spPr>
          <a:xfrm>
            <a:off x="5421936" y="345140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5" name="타원 204">
            <a:extLst>
              <a:ext uri="{FF2B5EF4-FFF2-40B4-BE49-F238E27FC236}">
                <a16:creationId xmlns:a16="http://schemas.microsoft.com/office/drawing/2014/main" id="{A955CC67-1EE6-4033-A484-C8975218D428}"/>
              </a:ext>
            </a:extLst>
          </p:cNvPr>
          <p:cNvSpPr/>
          <p:nvPr/>
        </p:nvSpPr>
        <p:spPr>
          <a:xfrm>
            <a:off x="5653243" y="345140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6" name="타원 205">
            <a:extLst>
              <a:ext uri="{FF2B5EF4-FFF2-40B4-BE49-F238E27FC236}">
                <a16:creationId xmlns:a16="http://schemas.microsoft.com/office/drawing/2014/main" id="{6B6FBE91-676B-493E-B7EA-30A0B6C93182}"/>
              </a:ext>
            </a:extLst>
          </p:cNvPr>
          <p:cNvSpPr/>
          <p:nvPr/>
        </p:nvSpPr>
        <p:spPr>
          <a:xfrm>
            <a:off x="5884549" y="345140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7" name="타원 206">
            <a:extLst>
              <a:ext uri="{FF2B5EF4-FFF2-40B4-BE49-F238E27FC236}">
                <a16:creationId xmlns:a16="http://schemas.microsoft.com/office/drawing/2014/main" id="{152FAD95-943A-4813-AE63-292497CF52F6}"/>
              </a:ext>
            </a:extLst>
          </p:cNvPr>
          <p:cNvSpPr/>
          <p:nvPr/>
        </p:nvSpPr>
        <p:spPr>
          <a:xfrm>
            <a:off x="6115856" y="345140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8" name="타원 207">
            <a:extLst>
              <a:ext uri="{FF2B5EF4-FFF2-40B4-BE49-F238E27FC236}">
                <a16:creationId xmlns:a16="http://schemas.microsoft.com/office/drawing/2014/main" id="{E8F27FDC-B2CB-40AA-83F7-B7F952ADCA2C}"/>
              </a:ext>
            </a:extLst>
          </p:cNvPr>
          <p:cNvSpPr/>
          <p:nvPr/>
        </p:nvSpPr>
        <p:spPr>
          <a:xfrm>
            <a:off x="6347163" y="345140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9" name="타원 208">
            <a:extLst>
              <a:ext uri="{FF2B5EF4-FFF2-40B4-BE49-F238E27FC236}">
                <a16:creationId xmlns:a16="http://schemas.microsoft.com/office/drawing/2014/main" id="{46CE7654-E90E-4192-9C34-3796B85CBE7D}"/>
              </a:ext>
            </a:extLst>
          </p:cNvPr>
          <p:cNvSpPr/>
          <p:nvPr/>
        </p:nvSpPr>
        <p:spPr>
          <a:xfrm>
            <a:off x="6578469" y="345140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0" name="타원 209">
            <a:extLst>
              <a:ext uri="{FF2B5EF4-FFF2-40B4-BE49-F238E27FC236}">
                <a16:creationId xmlns:a16="http://schemas.microsoft.com/office/drawing/2014/main" id="{7BD0C194-4B87-4B6E-ABB7-AF672AED992C}"/>
              </a:ext>
            </a:extLst>
          </p:cNvPr>
          <p:cNvSpPr/>
          <p:nvPr/>
        </p:nvSpPr>
        <p:spPr>
          <a:xfrm>
            <a:off x="6809776" y="3451407"/>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1" name="타원 210">
            <a:extLst>
              <a:ext uri="{FF2B5EF4-FFF2-40B4-BE49-F238E27FC236}">
                <a16:creationId xmlns:a16="http://schemas.microsoft.com/office/drawing/2014/main" id="{0EEC9FF8-3B27-49A4-92A3-E6BE731C698A}"/>
              </a:ext>
            </a:extLst>
          </p:cNvPr>
          <p:cNvSpPr/>
          <p:nvPr/>
        </p:nvSpPr>
        <p:spPr>
          <a:xfrm>
            <a:off x="7041083" y="3451407"/>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2" name="타원 191">
            <a:extLst>
              <a:ext uri="{FF2B5EF4-FFF2-40B4-BE49-F238E27FC236}">
                <a16:creationId xmlns:a16="http://schemas.microsoft.com/office/drawing/2014/main" id="{1727FA8B-5B9D-47AD-94BA-3433BE7B081B}"/>
              </a:ext>
            </a:extLst>
          </p:cNvPr>
          <p:cNvSpPr/>
          <p:nvPr/>
        </p:nvSpPr>
        <p:spPr>
          <a:xfrm>
            <a:off x="4959323" y="367709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3" name="타원 192">
            <a:extLst>
              <a:ext uri="{FF2B5EF4-FFF2-40B4-BE49-F238E27FC236}">
                <a16:creationId xmlns:a16="http://schemas.microsoft.com/office/drawing/2014/main" id="{F723EC80-AFAE-4EE6-8F7C-C177C681445D}"/>
              </a:ext>
            </a:extLst>
          </p:cNvPr>
          <p:cNvSpPr/>
          <p:nvPr/>
        </p:nvSpPr>
        <p:spPr>
          <a:xfrm>
            <a:off x="5190630" y="367709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4" name="타원 193">
            <a:extLst>
              <a:ext uri="{FF2B5EF4-FFF2-40B4-BE49-F238E27FC236}">
                <a16:creationId xmlns:a16="http://schemas.microsoft.com/office/drawing/2014/main" id="{174BF6CF-63E9-4293-9D7C-A7DA463C4079}"/>
              </a:ext>
            </a:extLst>
          </p:cNvPr>
          <p:cNvSpPr/>
          <p:nvPr/>
        </p:nvSpPr>
        <p:spPr>
          <a:xfrm>
            <a:off x="5421936" y="367709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5" name="타원 194">
            <a:extLst>
              <a:ext uri="{FF2B5EF4-FFF2-40B4-BE49-F238E27FC236}">
                <a16:creationId xmlns:a16="http://schemas.microsoft.com/office/drawing/2014/main" id="{59AB78BB-8C89-43A0-BBCD-728F01B9CE4D}"/>
              </a:ext>
            </a:extLst>
          </p:cNvPr>
          <p:cNvSpPr/>
          <p:nvPr/>
        </p:nvSpPr>
        <p:spPr>
          <a:xfrm>
            <a:off x="5653243" y="367709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6" name="타원 195">
            <a:extLst>
              <a:ext uri="{FF2B5EF4-FFF2-40B4-BE49-F238E27FC236}">
                <a16:creationId xmlns:a16="http://schemas.microsoft.com/office/drawing/2014/main" id="{41195711-9664-481D-81E0-3A643BEFBA55}"/>
              </a:ext>
            </a:extLst>
          </p:cNvPr>
          <p:cNvSpPr/>
          <p:nvPr/>
        </p:nvSpPr>
        <p:spPr>
          <a:xfrm>
            <a:off x="5884549" y="367709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7" name="타원 196">
            <a:extLst>
              <a:ext uri="{FF2B5EF4-FFF2-40B4-BE49-F238E27FC236}">
                <a16:creationId xmlns:a16="http://schemas.microsoft.com/office/drawing/2014/main" id="{24BAA47F-949C-4BB5-9AD3-69FE45F56E8A}"/>
              </a:ext>
            </a:extLst>
          </p:cNvPr>
          <p:cNvSpPr/>
          <p:nvPr/>
        </p:nvSpPr>
        <p:spPr>
          <a:xfrm>
            <a:off x="6115856" y="367709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8" name="타원 197">
            <a:extLst>
              <a:ext uri="{FF2B5EF4-FFF2-40B4-BE49-F238E27FC236}">
                <a16:creationId xmlns:a16="http://schemas.microsoft.com/office/drawing/2014/main" id="{AB137DDB-99B1-49F2-8E87-9652DD7A4B94}"/>
              </a:ext>
            </a:extLst>
          </p:cNvPr>
          <p:cNvSpPr/>
          <p:nvPr/>
        </p:nvSpPr>
        <p:spPr>
          <a:xfrm>
            <a:off x="6347163" y="367709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9" name="타원 198">
            <a:extLst>
              <a:ext uri="{FF2B5EF4-FFF2-40B4-BE49-F238E27FC236}">
                <a16:creationId xmlns:a16="http://schemas.microsoft.com/office/drawing/2014/main" id="{7FB81341-79B7-4D3E-B876-5593BAC92509}"/>
              </a:ext>
            </a:extLst>
          </p:cNvPr>
          <p:cNvSpPr/>
          <p:nvPr/>
        </p:nvSpPr>
        <p:spPr>
          <a:xfrm>
            <a:off x="6578469" y="367709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0" name="타원 199">
            <a:extLst>
              <a:ext uri="{FF2B5EF4-FFF2-40B4-BE49-F238E27FC236}">
                <a16:creationId xmlns:a16="http://schemas.microsoft.com/office/drawing/2014/main" id="{548370F4-B87F-4237-B355-8ECA90E761BC}"/>
              </a:ext>
            </a:extLst>
          </p:cNvPr>
          <p:cNvSpPr/>
          <p:nvPr/>
        </p:nvSpPr>
        <p:spPr>
          <a:xfrm>
            <a:off x="6809776" y="367709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1" name="타원 200">
            <a:extLst>
              <a:ext uri="{FF2B5EF4-FFF2-40B4-BE49-F238E27FC236}">
                <a16:creationId xmlns:a16="http://schemas.microsoft.com/office/drawing/2014/main" id="{C71FD3CD-6B7C-41F1-8A1F-430F2242E3F2}"/>
              </a:ext>
            </a:extLst>
          </p:cNvPr>
          <p:cNvSpPr/>
          <p:nvPr/>
        </p:nvSpPr>
        <p:spPr>
          <a:xfrm>
            <a:off x="7041083" y="367709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2" name="타원 181">
            <a:extLst>
              <a:ext uri="{FF2B5EF4-FFF2-40B4-BE49-F238E27FC236}">
                <a16:creationId xmlns:a16="http://schemas.microsoft.com/office/drawing/2014/main" id="{1A74AC54-44B1-4B7C-BBE3-CE8AF91B2E3D}"/>
              </a:ext>
            </a:extLst>
          </p:cNvPr>
          <p:cNvSpPr/>
          <p:nvPr/>
        </p:nvSpPr>
        <p:spPr>
          <a:xfrm>
            <a:off x="4959323" y="390278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3" name="타원 182">
            <a:extLst>
              <a:ext uri="{FF2B5EF4-FFF2-40B4-BE49-F238E27FC236}">
                <a16:creationId xmlns:a16="http://schemas.microsoft.com/office/drawing/2014/main" id="{C3C6A8C4-3AE5-4F18-A6A9-490D1DC881F0}"/>
              </a:ext>
            </a:extLst>
          </p:cNvPr>
          <p:cNvSpPr/>
          <p:nvPr/>
        </p:nvSpPr>
        <p:spPr>
          <a:xfrm>
            <a:off x="5190630" y="390278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4" name="타원 183">
            <a:extLst>
              <a:ext uri="{FF2B5EF4-FFF2-40B4-BE49-F238E27FC236}">
                <a16:creationId xmlns:a16="http://schemas.microsoft.com/office/drawing/2014/main" id="{F1D00ED9-1177-482B-8456-9EC9527F8F70}"/>
              </a:ext>
            </a:extLst>
          </p:cNvPr>
          <p:cNvSpPr/>
          <p:nvPr/>
        </p:nvSpPr>
        <p:spPr>
          <a:xfrm>
            <a:off x="5421936" y="390278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5" name="타원 184">
            <a:extLst>
              <a:ext uri="{FF2B5EF4-FFF2-40B4-BE49-F238E27FC236}">
                <a16:creationId xmlns:a16="http://schemas.microsoft.com/office/drawing/2014/main" id="{D2851CD3-76DE-4B90-AC8C-07143181D44D}"/>
              </a:ext>
            </a:extLst>
          </p:cNvPr>
          <p:cNvSpPr/>
          <p:nvPr/>
        </p:nvSpPr>
        <p:spPr>
          <a:xfrm>
            <a:off x="5653243" y="390278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6" name="타원 185">
            <a:extLst>
              <a:ext uri="{FF2B5EF4-FFF2-40B4-BE49-F238E27FC236}">
                <a16:creationId xmlns:a16="http://schemas.microsoft.com/office/drawing/2014/main" id="{EDFBFDA3-219A-4BF7-AC13-FD9BC93F7999}"/>
              </a:ext>
            </a:extLst>
          </p:cNvPr>
          <p:cNvSpPr/>
          <p:nvPr/>
        </p:nvSpPr>
        <p:spPr>
          <a:xfrm>
            <a:off x="5884549" y="390278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7" name="타원 186">
            <a:extLst>
              <a:ext uri="{FF2B5EF4-FFF2-40B4-BE49-F238E27FC236}">
                <a16:creationId xmlns:a16="http://schemas.microsoft.com/office/drawing/2014/main" id="{F1CA049D-EAE7-4364-8647-C9CB0224F432}"/>
              </a:ext>
            </a:extLst>
          </p:cNvPr>
          <p:cNvSpPr/>
          <p:nvPr/>
        </p:nvSpPr>
        <p:spPr>
          <a:xfrm>
            <a:off x="6115856" y="390278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8" name="타원 187">
            <a:extLst>
              <a:ext uri="{FF2B5EF4-FFF2-40B4-BE49-F238E27FC236}">
                <a16:creationId xmlns:a16="http://schemas.microsoft.com/office/drawing/2014/main" id="{07DFB9B9-0A9D-4CAD-B048-5EBC6DF72B96}"/>
              </a:ext>
            </a:extLst>
          </p:cNvPr>
          <p:cNvSpPr/>
          <p:nvPr/>
        </p:nvSpPr>
        <p:spPr>
          <a:xfrm>
            <a:off x="6347163" y="390278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9" name="타원 188">
            <a:extLst>
              <a:ext uri="{FF2B5EF4-FFF2-40B4-BE49-F238E27FC236}">
                <a16:creationId xmlns:a16="http://schemas.microsoft.com/office/drawing/2014/main" id="{4DBA9AE3-25F4-4503-9362-C913F77CFEBD}"/>
              </a:ext>
            </a:extLst>
          </p:cNvPr>
          <p:cNvSpPr/>
          <p:nvPr/>
        </p:nvSpPr>
        <p:spPr>
          <a:xfrm>
            <a:off x="6578469" y="390278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0" name="타원 189">
            <a:extLst>
              <a:ext uri="{FF2B5EF4-FFF2-40B4-BE49-F238E27FC236}">
                <a16:creationId xmlns:a16="http://schemas.microsoft.com/office/drawing/2014/main" id="{C563397C-6A30-4BEC-A5BC-3E4D8C5DE923}"/>
              </a:ext>
            </a:extLst>
          </p:cNvPr>
          <p:cNvSpPr/>
          <p:nvPr/>
        </p:nvSpPr>
        <p:spPr>
          <a:xfrm>
            <a:off x="6809776" y="390278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91" name="타원 190">
            <a:extLst>
              <a:ext uri="{FF2B5EF4-FFF2-40B4-BE49-F238E27FC236}">
                <a16:creationId xmlns:a16="http://schemas.microsoft.com/office/drawing/2014/main" id="{6C772B83-5224-4609-A8F6-F8405980DFE7}"/>
              </a:ext>
            </a:extLst>
          </p:cNvPr>
          <p:cNvSpPr/>
          <p:nvPr/>
        </p:nvSpPr>
        <p:spPr>
          <a:xfrm>
            <a:off x="7041083" y="390278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2" name="타원 171">
            <a:extLst>
              <a:ext uri="{FF2B5EF4-FFF2-40B4-BE49-F238E27FC236}">
                <a16:creationId xmlns:a16="http://schemas.microsoft.com/office/drawing/2014/main" id="{0A6518E3-EA5C-4B97-80E9-EEF0FF6E01B9}"/>
              </a:ext>
            </a:extLst>
          </p:cNvPr>
          <p:cNvSpPr/>
          <p:nvPr/>
        </p:nvSpPr>
        <p:spPr>
          <a:xfrm>
            <a:off x="4959323" y="412847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3" name="타원 172">
            <a:extLst>
              <a:ext uri="{FF2B5EF4-FFF2-40B4-BE49-F238E27FC236}">
                <a16:creationId xmlns:a16="http://schemas.microsoft.com/office/drawing/2014/main" id="{69F95D71-5241-4213-9E05-E61D52D3693C}"/>
              </a:ext>
            </a:extLst>
          </p:cNvPr>
          <p:cNvSpPr/>
          <p:nvPr/>
        </p:nvSpPr>
        <p:spPr>
          <a:xfrm>
            <a:off x="5190630" y="412847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4" name="타원 173">
            <a:extLst>
              <a:ext uri="{FF2B5EF4-FFF2-40B4-BE49-F238E27FC236}">
                <a16:creationId xmlns:a16="http://schemas.microsoft.com/office/drawing/2014/main" id="{5E4DD642-5A11-4DC2-9874-5B288FCFE193}"/>
              </a:ext>
            </a:extLst>
          </p:cNvPr>
          <p:cNvSpPr/>
          <p:nvPr/>
        </p:nvSpPr>
        <p:spPr>
          <a:xfrm>
            <a:off x="5421936" y="412847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5" name="타원 174">
            <a:extLst>
              <a:ext uri="{FF2B5EF4-FFF2-40B4-BE49-F238E27FC236}">
                <a16:creationId xmlns:a16="http://schemas.microsoft.com/office/drawing/2014/main" id="{FEC59698-1E63-49AF-92CB-FA12285AFFC6}"/>
              </a:ext>
            </a:extLst>
          </p:cNvPr>
          <p:cNvSpPr/>
          <p:nvPr/>
        </p:nvSpPr>
        <p:spPr>
          <a:xfrm>
            <a:off x="5653243" y="412847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6" name="타원 175">
            <a:extLst>
              <a:ext uri="{FF2B5EF4-FFF2-40B4-BE49-F238E27FC236}">
                <a16:creationId xmlns:a16="http://schemas.microsoft.com/office/drawing/2014/main" id="{3DF2484B-3629-402A-A2B3-B3BB06216F26}"/>
              </a:ext>
            </a:extLst>
          </p:cNvPr>
          <p:cNvSpPr/>
          <p:nvPr/>
        </p:nvSpPr>
        <p:spPr>
          <a:xfrm>
            <a:off x="5884549" y="412847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7" name="타원 176">
            <a:extLst>
              <a:ext uri="{FF2B5EF4-FFF2-40B4-BE49-F238E27FC236}">
                <a16:creationId xmlns:a16="http://schemas.microsoft.com/office/drawing/2014/main" id="{38048626-465F-4A30-AFD3-16A117BC4859}"/>
              </a:ext>
            </a:extLst>
          </p:cNvPr>
          <p:cNvSpPr/>
          <p:nvPr/>
        </p:nvSpPr>
        <p:spPr>
          <a:xfrm>
            <a:off x="6115856" y="412847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8" name="타원 177">
            <a:extLst>
              <a:ext uri="{FF2B5EF4-FFF2-40B4-BE49-F238E27FC236}">
                <a16:creationId xmlns:a16="http://schemas.microsoft.com/office/drawing/2014/main" id="{D82B5287-3332-48FE-8E61-FBAEE300573E}"/>
              </a:ext>
            </a:extLst>
          </p:cNvPr>
          <p:cNvSpPr/>
          <p:nvPr/>
        </p:nvSpPr>
        <p:spPr>
          <a:xfrm>
            <a:off x="6347163" y="412847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9" name="타원 178">
            <a:extLst>
              <a:ext uri="{FF2B5EF4-FFF2-40B4-BE49-F238E27FC236}">
                <a16:creationId xmlns:a16="http://schemas.microsoft.com/office/drawing/2014/main" id="{ACE82025-8497-4051-97F4-877E58FBB8AF}"/>
              </a:ext>
            </a:extLst>
          </p:cNvPr>
          <p:cNvSpPr/>
          <p:nvPr/>
        </p:nvSpPr>
        <p:spPr>
          <a:xfrm>
            <a:off x="6578469" y="412847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0" name="타원 179">
            <a:extLst>
              <a:ext uri="{FF2B5EF4-FFF2-40B4-BE49-F238E27FC236}">
                <a16:creationId xmlns:a16="http://schemas.microsoft.com/office/drawing/2014/main" id="{6BBCDFC7-60D3-45CA-A893-2B541DD0A839}"/>
              </a:ext>
            </a:extLst>
          </p:cNvPr>
          <p:cNvSpPr/>
          <p:nvPr/>
        </p:nvSpPr>
        <p:spPr>
          <a:xfrm>
            <a:off x="6809776" y="412847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1" name="타원 180">
            <a:extLst>
              <a:ext uri="{FF2B5EF4-FFF2-40B4-BE49-F238E27FC236}">
                <a16:creationId xmlns:a16="http://schemas.microsoft.com/office/drawing/2014/main" id="{B65DD0D6-6312-473E-8D79-CE3335E9F165}"/>
              </a:ext>
            </a:extLst>
          </p:cNvPr>
          <p:cNvSpPr/>
          <p:nvPr/>
        </p:nvSpPr>
        <p:spPr>
          <a:xfrm>
            <a:off x="7041083" y="412847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3" name="타원 372">
            <a:extLst>
              <a:ext uri="{FF2B5EF4-FFF2-40B4-BE49-F238E27FC236}">
                <a16:creationId xmlns:a16="http://schemas.microsoft.com/office/drawing/2014/main" id="{3103CF12-86CB-48D9-BEF6-5543A590C973}"/>
              </a:ext>
            </a:extLst>
          </p:cNvPr>
          <p:cNvSpPr/>
          <p:nvPr/>
        </p:nvSpPr>
        <p:spPr>
          <a:xfrm>
            <a:off x="8185976" y="209935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4" name="타원 373">
            <a:extLst>
              <a:ext uri="{FF2B5EF4-FFF2-40B4-BE49-F238E27FC236}">
                <a16:creationId xmlns:a16="http://schemas.microsoft.com/office/drawing/2014/main" id="{83912360-2E64-4ED2-9601-293F624BD628}"/>
              </a:ext>
            </a:extLst>
          </p:cNvPr>
          <p:cNvSpPr/>
          <p:nvPr/>
        </p:nvSpPr>
        <p:spPr>
          <a:xfrm>
            <a:off x="8417283" y="209935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5" name="타원 374">
            <a:extLst>
              <a:ext uri="{FF2B5EF4-FFF2-40B4-BE49-F238E27FC236}">
                <a16:creationId xmlns:a16="http://schemas.microsoft.com/office/drawing/2014/main" id="{40D4D8E5-EB8A-4D9E-91F4-0B32E351D35E}"/>
              </a:ext>
            </a:extLst>
          </p:cNvPr>
          <p:cNvSpPr/>
          <p:nvPr/>
        </p:nvSpPr>
        <p:spPr>
          <a:xfrm>
            <a:off x="8648589" y="209935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6" name="타원 375">
            <a:extLst>
              <a:ext uri="{FF2B5EF4-FFF2-40B4-BE49-F238E27FC236}">
                <a16:creationId xmlns:a16="http://schemas.microsoft.com/office/drawing/2014/main" id="{68814AD2-3248-415B-82D6-93A1F54DD53E}"/>
              </a:ext>
            </a:extLst>
          </p:cNvPr>
          <p:cNvSpPr/>
          <p:nvPr/>
        </p:nvSpPr>
        <p:spPr>
          <a:xfrm>
            <a:off x="8879896" y="209935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7" name="타원 376">
            <a:extLst>
              <a:ext uri="{FF2B5EF4-FFF2-40B4-BE49-F238E27FC236}">
                <a16:creationId xmlns:a16="http://schemas.microsoft.com/office/drawing/2014/main" id="{03755FF4-B4A7-4EDB-908E-9465D7282624}"/>
              </a:ext>
            </a:extLst>
          </p:cNvPr>
          <p:cNvSpPr/>
          <p:nvPr/>
        </p:nvSpPr>
        <p:spPr>
          <a:xfrm>
            <a:off x="9111202" y="209935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8" name="타원 377">
            <a:extLst>
              <a:ext uri="{FF2B5EF4-FFF2-40B4-BE49-F238E27FC236}">
                <a16:creationId xmlns:a16="http://schemas.microsoft.com/office/drawing/2014/main" id="{E694220B-358F-4FF9-BF0D-2BD60129FFAA}"/>
              </a:ext>
            </a:extLst>
          </p:cNvPr>
          <p:cNvSpPr/>
          <p:nvPr/>
        </p:nvSpPr>
        <p:spPr>
          <a:xfrm>
            <a:off x="9342509" y="209935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9" name="타원 378">
            <a:extLst>
              <a:ext uri="{FF2B5EF4-FFF2-40B4-BE49-F238E27FC236}">
                <a16:creationId xmlns:a16="http://schemas.microsoft.com/office/drawing/2014/main" id="{3180DAA7-AF94-4423-82EC-EFAB08C18A3F}"/>
              </a:ext>
            </a:extLst>
          </p:cNvPr>
          <p:cNvSpPr/>
          <p:nvPr/>
        </p:nvSpPr>
        <p:spPr>
          <a:xfrm>
            <a:off x="9573816" y="209935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0" name="타원 379">
            <a:extLst>
              <a:ext uri="{FF2B5EF4-FFF2-40B4-BE49-F238E27FC236}">
                <a16:creationId xmlns:a16="http://schemas.microsoft.com/office/drawing/2014/main" id="{89867BDD-ADDD-4B28-8459-47DB7F90699C}"/>
              </a:ext>
            </a:extLst>
          </p:cNvPr>
          <p:cNvSpPr/>
          <p:nvPr/>
        </p:nvSpPr>
        <p:spPr>
          <a:xfrm>
            <a:off x="9805122" y="209935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1" name="타원 380">
            <a:extLst>
              <a:ext uri="{FF2B5EF4-FFF2-40B4-BE49-F238E27FC236}">
                <a16:creationId xmlns:a16="http://schemas.microsoft.com/office/drawing/2014/main" id="{2DD3196F-0399-413C-B754-B1D0E9629221}"/>
              </a:ext>
            </a:extLst>
          </p:cNvPr>
          <p:cNvSpPr/>
          <p:nvPr/>
        </p:nvSpPr>
        <p:spPr>
          <a:xfrm>
            <a:off x="10036429" y="209935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2" name="타원 381">
            <a:extLst>
              <a:ext uri="{FF2B5EF4-FFF2-40B4-BE49-F238E27FC236}">
                <a16:creationId xmlns:a16="http://schemas.microsoft.com/office/drawing/2014/main" id="{92334C94-C6F5-4533-805F-400D4134E2E2}"/>
              </a:ext>
            </a:extLst>
          </p:cNvPr>
          <p:cNvSpPr/>
          <p:nvPr/>
        </p:nvSpPr>
        <p:spPr>
          <a:xfrm>
            <a:off x="10267736" y="2099350"/>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3" name="타원 362">
            <a:extLst>
              <a:ext uri="{FF2B5EF4-FFF2-40B4-BE49-F238E27FC236}">
                <a16:creationId xmlns:a16="http://schemas.microsoft.com/office/drawing/2014/main" id="{34B7527F-D094-4FD0-928A-73E2150A6C82}"/>
              </a:ext>
            </a:extLst>
          </p:cNvPr>
          <p:cNvSpPr/>
          <p:nvPr/>
        </p:nvSpPr>
        <p:spPr>
          <a:xfrm>
            <a:off x="8185976" y="2325039"/>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4" name="타원 363">
            <a:extLst>
              <a:ext uri="{FF2B5EF4-FFF2-40B4-BE49-F238E27FC236}">
                <a16:creationId xmlns:a16="http://schemas.microsoft.com/office/drawing/2014/main" id="{A3641BD1-1059-441C-8C93-65E6CAFE04A1}"/>
              </a:ext>
            </a:extLst>
          </p:cNvPr>
          <p:cNvSpPr/>
          <p:nvPr/>
        </p:nvSpPr>
        <p:spPr>
          <a:xfrm>
            <a:off x="8417283" y="2325039"/>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5" name="타원 364">
            <a:extLst>
              <a:ext uri="{FF2B5EF4-FFF2-40B4-BE49-F238E27FC236}">
                <a16:creationId xmlns:a16="http://schemas.microsoft.com/office/drawing/2014/main" id="{4895A1E0-913D-4D30-AB88-20D9BD7BAC4B}"/>
              </a:ext>
            </a:extLst>
          </p:cNvPr>
          <p:cNvSpPr/>
          <p:nvPr/>
        </p:nvSpPr>
        <p:spPr>
          <a:xfrm>
            <a:off x="8648589" y="2325039"/>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6" name="타원 365">
            <a:extLst>
              <a:ext uri="{FF2B5EF4-FFF2-40B4-BE49-F238E27FC236}">
                <a16:creationId xmlns:a16="http://schemas.microsoft.com/office/drawing/2014/main" id="{7D7E1BFC-98C6-472C-9647-C67AD781BC98}"/>
              </a:ext>
            </a:extLst>
          </p:cNvPr>
          <p:cNvSpPr/>
          <p:nvPr/>
        </p:nvSpPr>
        <p:spPr>
          <a:xfrm>
            <a:off x="8879896" y="2325039"/>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7" name="타원 366">
            <a:extLst>
              <a:ext uri="{FF2B5EF4-FFF2-40B4-BE49-F238E27FC236}">
                <a16:creationId xmlns:a16="http://schemas.microsoft.com/office/drawing/2014/main" id="{D10C894D-C0DD-4984-9D80-6DF384AD3581}"/>
              </a:ext>
            </a:extLst>
          </p:cNvPr>
          <p:cNvSpPr/>
          <p:nvPr/>
        </p:nvSpPr>
        <p:spPr>
          <a:xfrm>
            <a:off x="9111202" y="2325039"/>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8" name="타원 367">
            <a:extLst>
              <a:ext uri="{FF2B5EF4-FFF2-40B4-BE49-F238E27FC236}">
                <a16:creationId xmlns:a16="http://schemas.microsoft.com/office/drawing/2014/main" id="{0AE2D791-1685-4270-8D90-3C8009D64F59}"/>
              </a:ext>
            </a:extLst>
          </p:cNvPr>
          <p:cNvSpPr/>
          <p:nvPr/>
        </p:nvSpPr>
        <p:spPr>
          <a:xfrm>
            <a:off x="9342509" y="2325039"/>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9" name="타원 368">
            <a:extLst>
              <a:ext uri="{FF2B5EF4-FFF2-40B4-BE49-F238E27FC236}">
                <a16:creationId xmlns:a16="http://schemas.microsoft.com/office/drawing/2014/main" id="{1D20E06E-64B0-4CAD-BAEF-6ED42C0AB987}"/>
              </a:ext>
            </a:extLst>
          </p:cNvPr>
          <p:cNvSpPr/>
          <p:nvPr/>
        </p:nvSpPr>
        <p:spPr>
          <a:xfrm>
            <a:off x="9573816" y="2325039"/>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0" name="타원 369">
            <a:extLst>
              <a:ext uri="{FF2B5EF4-FFF2-40B4-BE49-F238E27FC236}">
                <a16:creationId xmlns:a16="http://schemas.microsoft.com/office/drawing/2014/main" id="{7E64C1EC-B53E-4C5E-8385-5E8D38CE89C4}"/>
              </a:ext>
            </a:extLst>
          </p:cNvPr>
          <p:cNvSpPr/>
          <p:nvPr/>
        </p:nvSpPr>
        <p:spPr>
          <a:xfrm>
            <a:off x="9805122" y="2325039"/>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1" name="타원 370">
            <a:extLst>
              <a:ext uri="{FF2B5EF4-FFF2-40B4-BE49-F238E27FC236}">
                <a16:creationId xmlns:a16="http://schemas.microsoft.com/office/drawing/2014/main" id="{266C0242-5159-4CE5-81AF-4DF296B4F821}"/>
              </a:ext>
            </a:extLst>
          </p:cNvPr>
          <p:cNvSpPr/>
          <p:nvPr/>
        </p:nvSpPr>
        <p:spPr>
          <a:xfrm>
            <a:off x="10036429" y="2325039"/>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2" name="타원 371">
            <a:extLst>
              <a:ext uri="{FF2B5EF4-FFF2-40B4-BE49-F238E27FC236}">
                <a16:creationId xmlns:a16="http://schemas.microsoft.com/office/drawing/2014/main" id="{D084ECA2-68EC-40A0-BD92-9F76D9724017}"/>
              </a:ext>
            </a:extLst>
          </p:cNvPr>
          <p:cNvSpPr/>
          <p:nvPr/>
        </p:nvSpPr>
        <p:spPr>
          <a:xfrm>
            <a:off x="10267736" y="2325039"/>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3" name="타원 352">
            <a:extLst>
              <a:ext uri="{FF2B5EF4-FFF2-40B4-BE49-F238E27FC236}">
                <a16:creationId xmlns:a16="http://schemas.microsoft.com/office/drawing/2014/main" id="{35C78696-FDFF-40E9-BD1D-ECC0DAC8FBF5}"/>
              </a:ext>
            </a:extLst>
          </p:cNvPr>
          <p:cNvSpPr/>
          <p:nvPr/>
        </p:nvSpPr>
        <p:spPr>
          <a:xfrm>
            <a:off x="8185976" y="255072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4" name="타원 353">
            <a:extLst>
              <a:ext uri="{FF2B5EF4-FFF2-40B4-BE49-F238E27FC236}">
                <a16:creationId xmlns:a16="http://schemas.microsoft.com/office/drawing/2014/main" id="{2DBAA406-32A3-488D-8982-E0FE01B12944}"/>
              </a:ext>
            </a:extLst>
          </p:cNvPr>
          <p:cNvSpPr/>
          <p:nvPr/>
        </p:nvSpPr>
        <p:spPr>
          <a:xfrm>
            <a:off x="8417283" y="255072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5" name="타원 354">
            <a:extLst>
              <a:ext uri="{FF2B5EF4-FFF2-40B4-BE49-F238E27FC236}">
                <a16:creationId xmlns:a16="http://schemas.microsoft.com/office/drawing/2014/main" id="{79871EAB-A054-438F-9AAB-41262ABC94AF}"/>
              </a:ext>
            </a:extLst>
          </p:cNvPr>
          <p:cNvSpPr/>
          <p:nvPr/>
        </p:nvSpPr>
        <p:spPr>
          <a:xfrm>
            <a:off x="8648589" y="255072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6" name="타원 355">
            <a:extLst>
              <a:ext uri="{FF2B5EF4-FFF2-40B4-BE49-F238E27FC236}">
                <a16:creationId xmlns:a16="http://schemas.microsoft.com/office/drawing/2014/main" id="{63706B5D-0B32-4E3C-B1E9-781C18E38DED}"/>
              </a:ext>
            </a:extLst>
          </p:cNvPr>
          <p:cNvSpPr/>
          <p:nvPr/>
        </p:nvSpPr>
        <p:spPr>
          <a:xfrm>
            <a:off x="8879896" y="255072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7" name="타원 356">
            <a:extLst>
              <a:ext uri="{FF2B5EF4-FFF2-40B4-BE49-F238E27FC236}">
                <a16:creationId xmlns:a16="http://schemas.microsoft.com/office/drawing/2014/main" id="{D74C0F68-1435-4A6E-B5E7-6B29A33BBADE}"/>
              </a:ext>
            </a:extLst>
          </p:cNvPr>
          <p:cNvSpPr/>
          <p:nvPr/>
        </p:nvSpPr>
        <p:spPr>
          <a:xfrm>
            <a:off x="9111202" y="255072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8" name="타원 357">
            <a:extLst>
              <a:ext uri="{FF2B5EF4-FFF2-40B4-BE49-F238E27FC236}">
                <a16:creationId xmlns:a16="http://schemas.microsoft.com/office/drawing/2014/main" id="{0B962E47-2E7D-4F62-B80E-2EA8F54C3BFF}"/>
              </a:ext>
            </a:extLst>
          </p:cNvPr>
          <p:cNvSpPr/>
          <p:nvPr/>
        </p:nvSpPr>
        <p:spPr>
          <a:xfrm>
            <a:off x="9342509" y="255072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9" name="타원 358">
            <a:extLst>
              <a:ext uri="{FF2B5EF4-FFF2-40B4-BE49-F238E27FC236}">
                <a16:creationId xmlns:a16="http://schemas.microsoft.com/office/drawing/2014/main" id="{C5186F6B-000B-43AF-AF3D-29673887B93C}"/>
              </a:ext>
            </a:extLst>
          </p:cNvPr>
          <p:cNvSpPr/>
          <p:nvPr/>
        </p:nvSpPr>
        <p:spPr>
          <a:xfrm>
            <a:off x="9573816" y="255072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0" name="타원 359">
            <a:extLst>
              <a:ext uri="{FF2B5EF4-FFF2-40B4-BE49-F238E27FC236}">
                <a16:creationId xmlns:a16="http://schemas.microsoft.com/office/drawing/2014/main" id="{10FF051B-A131-46CE-8F05-AAAF33FF9CD3}"/>
              </a:ext>
            </a:extLst>
          </p:cNvPr>
          <p:cNvSpPr/>
          <p:nvPr/>
        </p:nvSpPr>
        <p:spPr>
          <a:xfrm>
            <a:off x="9805122" y="255072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1" name="타원 360">
            <a:extLst>
              <a:ext uri="{FF2B5EF4-FFF2-40B4-BE49-F238E27FC236}">
                <a16:creationId xmlns:a16="http://schemas.microsoft.com/office/drawing/2014/main" id="{5A03DF10-9531-41F0-B7D6-84E93846E292}"/>
              </a:ext>
            </a:extLst>
          </p:cNvPr>
          <p:cNvSpPr/>
          <p:nvPr/>
        </p:nvSpPr>
        <p:spPr>
          <a:xfrm>
            <a:off x="10036429" y="255072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2" name="타원 361">
            <a:extLst>
              <a:ext uri="{FF2B5EF4-FFF2-40B4-BE49-F238E27FC236}">
                <a16:creationId xmlns:a16="http://schemas.microsoft.com/office/drawing/2014/main" id="{1E329D09-396D-4C3C-890F-45363DCB3AA1}"/>
              </a:ext>
            </a:extLst>
          </p:cNvPr>
          <p:cNvSpPr/>
          <p:nvPr/>
        </p:nvSpPr>
        <p:spPr>
          <a:xfrm>
            <a:off x="10267736" y="255072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3" name="타원 342">
            <a:extLst>
              <a:ext uri="{FF2B5EF4-FFF2-40B4-BE49-F238E27FC236}">
                <a16:creationId xmlns:a16="http://schemas.microsoft.com/office/drawing/2014/main" id="{43518BE1-2B07-4447-873F-0E5A37B7793C}"/>
              </a:ext>
            </a:extLst>
          </p:cNvPr>
          <p:cNvSpPr/>
          <p:nvPr/>
        </p:nvSpPr>
        <p:spPr>
          <a:xfrm>
            <a:off x="8185976" y="277641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4" name="타원 343">
            <a:extLst>
              <a:ext uri="{FF2B5EF4-FFF2-40B4-BE49-F238E27FC236}">
                <a16:creationId xmlns:a16="http://schemas.microsoft.com/office/drawing/2014/main" id="{F9BE8DDE-A1B1-46F4-A273-28AB3E86FF7E}"/>
              </a:ext>
            </a:extLst>
          </p:cNvPr>
          <p:cNvSpPr/>
          <p:nvPr/>
        </p:nvSpPr>
        <p:spPr>
          <a:xfrm>
            <a:off x="8417283" y="277641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5" name="타원 344">
            <a:extLst>
              <a:ext uri="{FF2B5EF4-FFF2-40B4-BE49-F238E27FC236}">
                <a16:creationId xmlns:a16="http://schemas.microsoft.com/office/drawing/2014/main" id="{1278FD0A-1972-493A-B751-79457FC5C366}"/>
              </a:ext>
            </a:extLst>
          </p:cNvPr>
          <p:cNvSpPr/>
          <p:nvPr/>
        </p:nvSpPr>
        <p:spPr>
          <a:xfrm>
            <a:off x="8648589" y="277641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6" name="타원 345">
            <a:extLst>
              <a:ext uri="{FF2B5EF4-FFF2-40B4-BE49-F238E27FC236}">
                <a16:creationId xmlns:a16="http://schemas.microsoft.com/office/drawing/2014/main" id="{3F282CE5-9BBC-4487-92EE-F86A59F7D60A}"/>
              </a:ext>
            </a:extLst>
          </p:cNvPr>
          <p:cNvSpPr/>
          <p:nvPr/>
        </p:nvSpPr>
        <p:spPr>
          <a:xfrm>
            <a:off x="8879896" y="277641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7" name="타원 346">
            <a:extLst>
              <a:ext uri="{FF2B5EF4-FFF2-40B4-BE49-F238E27FC236}">
                <a16:creationId xmlns:a16="http://schemas.microsoft.com/office/drawing/2014/main" id="{826108F6-C513-4EB2-8091-6F98BFFA9B50}"/>
              </a:ext>
            </a:extLst>
          </p:cNvPr>
          <p:cNvSpPr/>
          <p:nvPr/>
        </p:nvSpPr>
        <p:spPr>
          <a:xfrm>
            <a:off x="9111202" y="277641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8" name="타원 347">
            <a:extLst>
              <a:ext uri="{FF2B5EF4-FFF2-40B4-BE49-F238E27FC236}">
                <a16:creationId xmlns:a16="http://schemas.microsoft.com/office/drawing/2014/main" id="{D7AF85A0-5A9D-4686-909B-2A49F73E2194}"/>
              </a:ext>
            </a:extLst>
          </p:cNvPr>
          <p:cNvSpPr/>
          <p:nvPr/>
        </p:nvSpPr>
        <p:spPr>
          <a:xfrm>
            <a:off x="9342509" y="277641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9" name="타원 348">
            <a:extLst>
              <a:ext uri="{FF2B5EF4-FFF2-40B4-BE49-F238E27FC236}">
                <a16:creationId xmlns:a16="http://schemas.microsoft.com/office/drawing/2014/main" id="{BA90ED72-6A20-4FC4-BA8D-5E0BB70A90F6}"/>
              </a:ext>
            </a:extLst>
          </p:cNvPr>
          <p:cNvSpPr/>
          <p:nvPr/>
        </p:nvSpPr>
        <p:spPr>
          <a:xfrm>
            <a:off x="9573816" y="277641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0" name="타원 349">
            <a:extLst>
              <a:ext uri="{FF2B5EF4-FFF2-40B4-BE49-F238E27FC236}">
                <a16:creationId xmlns:a16="http://schemas.microsoft.com/office/drawing/2014/main" id="{FEE28E50-43E1-4D26-9AAE-02D9ECFB7347}"/>
              </a:ext>
            </a:extLst>
          </p:cNvPr>
          <p:cNvSpPr/>
          <p:nvPr/>
        </p:nvSpPr>
        <p:spPr>
          <a:xfrm>
            <a:off x="9805122" y="277641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1" name="타원 350">
            <a:extLst>
              <a:ext uri="{FF2B5EF4-FFF2-40B4-BE49-F238E27FC236}">
                <a16:creationId xmlns:a16="http://schemas.microsoft.com/office/drawing/2014/main" id="{6361AA17-DCF6-472C-8217-B913A599BF34}"/>
              </a:ext>
            </a:extLst>
          </p:cNvPr>
          <p:cNvSpPr/>
          <p:nvPr/>
        </p:nvSpPr>
        <p:spPr>
          <a:xfrm>
            <a:off x="10036429" y="277641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52" name="타원 351">
            <a:extLst>
              <a:ext uri="{FF2B5EF4-FFF2-40B4-BE49-F238E27FC236}">
                <a16:creationId xmlns:a16="http://schemas.microsoft.com/office/drawing/2014/main" id="{78C8EA25-09C6-40F6-AC0C-6FB58FCAF0A2}"/>
              </a:ext>
            </a:extLst>
          </p:cNvPr>
          <p:cNvSpPr/>
          <p:nvPr/>
        </p:nvSpPr>
        <p:spPr>
          <a:xfrm>
            <a:off x="10267736" y="2776418"/>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3" name="타원 332">
            <a:extLst>
              <a:ext uri="{FF2B5EF4-FFF2-40B4-BE49-F238E27FC236}">
                <a16:creationId xmlns:a16="http://schemas.microsoft.com/office/drawing/2014/main" id="{C36A0F0A-2814-4385-BBB5-52B3B8AC43D0}"/>
              </a:ext>
            </a:extLst>
          </p:cNvPr>
          <p:cNvSpPr/>
          <p:nvPr/>
        </p:nvSpPr>
        <p:spPr>
          <a:xfrm>
            <a:off x="8185976" y="300210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4" name="타원 333">
            <a:extLst>
              <a:ext uri="{FF2B5EF4-FFF2-40B4-BE49-F238E27FC236}">
                <a16:creationId xmlns:a16="http://schemas.microsoft.com/office/drawing/2014/main" id="{6FDBE47E-51A9-4863-B61E-A994FAB9A6B6}"/>
              </a:ext>
            </a:extLst>
          </p:cNvPr>
          <p:cNvSpPr/>
          <p:nvPr/>
        </p:nvSpPr>
        <p:spPr>
          <a:xfrm>
            <a:off x="8417283" y="300210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5" name="타원 334">
            <a:extLst>
              <a:ext uri="{FF2B5EF4-FFF2-40B4-BE49-F238E27FC236}">
                <a16:creationId xmlns:a16="http://schemas.microsoft.com/office/drawing/2014/main" id="{F2963832-3CD8-48A5-B22F-79B1684CF3D6}"/>
              </a:ext>
            </a:extLst>
          </p:cNvPr>
          <p:cNvSpPr/>
          <p:nvPr/>
        </p:nvSpPr>
        <p:spPr>
          <a:xfrm>
            <a:off x="8648589" y="300210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6" name="타원 335">
            <a:extLst>
              <a:ext uri="{FF2B5EF4-FFF2-40B4-BE49-F238E27FC236}">
                <a16:creationId xmlns:a16="http://schemas.microsoft.com/office/drawing/2014/main" id="{9A6AB25A-AEFA-4D59-B445-37B80E58721D}"/>
              </a:ext>
            </a:extLst>
          </p:cNvPr>
          <p:cNvSpPr/>
          <p:nvPr/>
        </p:nvSpPr>
        <p:spPr>
          <a:xfrm>
            <a:off x="8879896" y="300210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7" name="타원 336">
            <a:extLst>
              <a:ext uri="{FF2B5EF4-FFF2-40B4-BE49-F238E27FC236}">
                <a16:creationId xmlns:a16="http://schemas.microsoft.com/office/drawing/2014/main" id="{E664130E-C853-48D3-A6B9-E315F533545B}"/>
              </a:ext>
            </a:extLst>
          </p:cNvPr>
          <p:cNvSpPr/>
          <p:nvPr/>
        </p:nvSpPr>
        <p:spPr>
          <a:xfrm>
            <a:off x="9111202" y="300210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8" name="타원 337">
            <a:extLst>
              <a:ext uri="{FF2B5EF4-FFF2-40B4-BE49-F238E27FC236}">
                <a16:creationId xmlns:a16="http://schemas.microsoft.com/office/drawing/2014/main" id="{DFA106FD-754D-4CE3-A8E6-BAEF809F0CAB}"/>
              </a:ext>
            </a:extLst>
          </p:cNvPr>
          <p:cNvSpPr/>
          <p:nvPr/>
        </p:nvSpPr>
        <p:spPr>
          <a:xfrm>
            <a:off x="9342509" y="300210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9" name="타원 338">
            <a:extLst>
              <a:ext uri="{FF2B5EF4-FFF2-40B4-BE49-F238E27FC236}">
                <a16:creationId xmlns:a16="http://schemas.microsoft.com/office/drawing/2014/main" id="{D9D9D271-07AF-407F-B7BB-DB4BF569A15A}"/>
              </a:ext>
            </a:extLst>
          </p:cNvPr>
          <p:cNvSpPr/>
          <p:nvPr/>
        </p:nvSpPr>
        <p:spPr>
          <a:xfrm>
            <a:off x="9573816" y="300210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0" name="타원 339">
            <a:extLst>
              <a:ext uri="{FF2B5EF4-FFF2-40B4-BE49-F238E27FC236}">
                <a16:creationId xmlns:a16="http://schemas.microsoft.com/office/drawing/2014/main" id="{5265DA12-D3A6-41D3-AF50-41042643CECC}"/>
              </a:ext>
            </a:extLst>
          </p:cNvPr>
          <p:cNvSpPr/>
          <p:nvPr/>
        </p:nvSpPr>
        <p:spPr>
          <a:xfrm>
            <a:off x="9805122" y="300210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1" name="타원 340">
            <a:extLst>
              <a:ext uri="{FF2B5EF4-FFF2-40B4-BE49-F238E27FC236}">
                <a16:creationId xmlns:a16="http://schemas.microsoft.com/office/drawing/2014/main" id="{64AFD4EA-D1C6-4911-A843-497E361886B0}"/>
              </a:ext>
            </a:extLst>
          </p:cNvPr>
          <p:cNvSpPr/>
          <p:nvPr/>
        </p:nvSpPr>
        <p:spPr>
          <a:xfrm>
            <a:off x="10036429" y="300210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2" name="타원 341">
            <a:extLst>
              <a:ext uri="{FF2B5EF4-FFF2-40B4-BE49-F238E27FC236}">
                <a16:creationId xmlns:a16="http://schemas.microsoft.com/office/drawing/2014/main" id="{3724115F-7256-429C-BA8D-B7373D8C6F7A}"/>
              </a:ext>
            </a:extLst>
          </p:cNvPr>
          <p:cNvSpPr/>
          <p:nvPr/>
        </p:nvSpPr>
        <p:spPr>
          <a:xfrm>
            <a:off x="10267736" y="3002107"/>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3" name="타원 322">
            <a:extLst>
              <a:ext uri="{FF2B5EF4-FFF2-40B4-BE49-F238E27FC236}">
                <a16:creationId xmlns:a16="http://schemas.microsoft.com/office/drawing/2014/main" id="{C049148F-CFBD-43BD-B333-DCB43242F7C9}"/>
              </a:ext>
            </a:extLst>
          </p:cNvPr>
          <p:cNvSpPr/>
          <p:nvPr/>
        </p:nvSpPr>
        <p:spPr>
          <a:xfrm>
            <a:off x="8185976" y="3227796"/>
            <a:ext cx="191591" cy="1915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4" name="타원 323">
            <a:extLst>
              <a:ext uri="{FF2B5EF4-FFF2-40B4-BE49-F238E27FC236}">
                <a16:creationId xmlns:a16="http://schemas.microsoft.com/office/drawing/2014/main" id="{DBC610FA-9351-4A4E-B316-888F2B7ED960}"/>
              </a:ext>
            </a:extLst>
          </p:cNvPr>
          <p:cNvSpPr/>
          <p:nvPr/>
        </p:nvSpPr>
        <p:spPr>
          <a:xfrm>
            <a:off x="8417283" y="3227796"/>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5" name="타원 324">
            <a:extLst>
              <a:ext uri="{FF2B5EF4-FFF2-40B4-BE49-F238E27FC236}">
                <a16:creationId xmlns:a16="http://schemas.microsoft.com/office/drawing/2014/main" id="{ECB3F09B-4CEB-4214-BF06-7F6BB527696F}"/>
              </a:ext>
            </a:extLst>
          </p:cNvPr>
          <p:cNvSpPr/>
          <p:nvPr/>
        </p:nvSpPr>
        <p:spPr>
          <a:xfrm>
            <a:off x="8648589" y="3227796"/>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6" name="타원 325">
            <a:extLst>
              <a:ext uri="{FF2B5EF4-FFF2-40B4-BE49-F238E27FC236}">
                <a16:creationId xmlns:a16="http://schemas.microsoft.com/office/drawing/2014/main" id="{D377A158-0E9C-4236-AF73-204B9A9E9546}"/>
              </a:ext>
            </a:extLst>
          </p:cNvPr>
          <p:cNvSpPr/>
          <p:nvPr/>
        </p:nvSpPr>
        <p:spPr>
          <a:xfrm>
            <a:off x="8879896" y="3227796"/>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7" name="타원 326">
            <a:extLst>
              <a:ext uri="{FF2B5EF4-FFF2-40B4-BE49-F238E27FC236}">
                <a16:creationId xmlns:a16="http://schemas.microsoft.com/office/drawing/2014/main" id="{DED43826-B16E-40F8-9243-78FA9C087586}"/>
              </a:ext>
            </a:extLst>
          </p:cNvPr>
          <p:cNvSpPr/>
          <p:nvPr/>
        </p:nvSpPr>
        <p:spPr>
          <a:xfrm>
            <a:off x="9111202" y="3227796"/>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8" name="타원 327">
            <a:extLst>
              <a:ext uri="{FF2B5EF4-FFF2-40B4-BE49-F238E27FC236}">
                <a16:creationId xmlns:a16="http://schemas.microsoft.com/office/drawing/2014/main" id="{3519D1A9-9E31-4F7D-B6F8-019128A09DFB}"/>
              </a:ext>
            </a:extLst>
          </p:cNvPr>
          <p:cNvSpPr/>
          <p:nvPr/>
        </p:nvSpPr>
        <p:spPr>
          <a:xfrm>
            <a:off x="9342509" y="3227796"/>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9" name="타원 328">
            <a:extLst>
              <a:ext uri="{FF2B5EF4-FFF2-40B4-BE49-F238E27FC236}">
                <a16:creationId xmlns:a16="http://schemas.microsoft.com/office/drawing/2014/main" id="{86E46CA0-5404-486D-9B6D-2DF967C80E09}"/>
              </a:ext>
            </a:extLst>
          </p:cNvPr>
          <p:cNvSpPr/>
          <p:nvPr/>
        </p:nvSpPr>
        <p:spPr>
          <a:xfrm>
            <a:off x="9573816" y="3227796"/>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0" name="타원 329">
            <a:extLst>
              <a:ext uri="{FF2B5EF4-FFF2-40B4-BE49-F238E27FC236}">
                <a16:creationId xmlns:a16="http://schemas.microsoft.com/office/drawing/2014/main" id="{F1347328-48DB-49AA-86B6-62A5E02FC829}"/>
              </a:ext>
            </a:extLst>
          </p:cNvPr>
          <p:cNvSpPr/>
          <p:nvPr/>
        </p:nvSpPr>
        <p:spPr>
          <a:xfrm>
            <a:off x="9805122" y="3227796"/>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1" name="타원 330">
            <a:extLst>
              <a:ext uri="{FF2B5EF4-FFF2-40B4-BE49-F238E27FC236}">
                <a16:creationId xmlns:a16="http://schemas.microsoft.com/office/drawing/2014/main" id="{515DE794-4AD5-4EC3-9036-522E0311D1A7}"/>
              </a:ext>
            </a:extLst>
          </p:cNvPr>
          <p:cNvSpPr/>
          <p:nvPr/>
        </p:nvSpPr>
        <p:spPr>
          <a:xfrm>
            <a:off x="10036429" y="3227796"/>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2" name="타원 331">
            <a:extLst>
              <a:ext uri="{FF2B5EF4-FFF2-40B4-BE49-F238E27FC236}">
                <a16:creationId xmlns:a16="http://schemas.microsoft.com/office/drawing/2014/main" id="{24810418-A616-457F-8B44-A286180D8F7F}"/>
              </a:ext>
            </a:extLst>
          </p:cNvPr>
          <p:cNvSpPr/>
          <p:nvPr/>
        </p:nvSpPr>
        <p:spPr>
          <a:xfrm>
            <a:off x="10267736" y="3227796"/>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3" name="타원 312">
            <a:extLst>
              <a:ext uri="{FF2B5EF4-FFF2-40B4-BE49-F238E27FC236}">
                <a16:creationId xmlns:a16="http://schemas.microsoft.com/office/drawing/2014/main" id="{A169B0C2-3032-4395-959B-57E45C16DEA4}"/>
              </a:ext>
            </a:extLst>
          </p:cNvPr>
          <p:cNvSpPr/>
          <p:nvPr/>
        </p:nvSpPr>
        <p:spPr>
          <a:xfrm>
            <a:off x="8185976" y="345348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4" name="타원 313">
            <a:extLst>
              <a:ext uri="{FF2B5EF4-FFF2-40B4-BE49-F238E27FC236}">
                <a16:creationId xmlns:a16="http://schemas.microsoft.com/office/drawing/2014/main" id="{0BF8D460-238C-45E5-AB85-1D8BC647C50F}"/>
              </a:ext>
            </a:extLst>
          </p:cNvPr>
          <p:cNvSpPr/>
          <p:nvPr/>
        </p:nvSpPr>
        <p:spPr>
          <a:xfrm>
            <a:off x="8417283" y="345348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5" name="타원 314">
            <a:extLst>
              <a:ext uri="{FF2B5EF4-FFF2-40B4-BE49-F238E27FC236}">
                <a16:creationId xmlns:a16="http://schemas.microsoft.com/office/drawing/2014/main" id="{4382C67E-E24D-4401-8DBE-C0C13FD1E18A}"/>
              </a:ext>
            </a:extLst>
          </p:cNvPr>
          <p:cNvSpPr/>
          <p:nvPr/>
        </p:nvSpPr>
        <p:spPr>
          <a:xfrm>
            <a:off x="8648589" y="345348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6" name="타원 315">
            <a:extLst>
              <a:ext uri="{FF2B5EF4-FFF2-40B4-BE49-F238E27FC236}">
                <a16:creationId xmlns:a16="http://schemas.microsoft.com/office/drawing/2014/main" id="{FA083DEB-8F56-4294-8691-523BF157A09F}"/>
              </a:ext>
            </a:extLst>
          </p:cNvPr>
          <p:cNvSpPr/>
          <p:nvPr/>
        </p:nvSpPr>
        <p:spPr>
          <a:xfrm>
            <a:off x="8879896" y="345348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7" name="타원 316">
            <a:extLst>
              <a:ext uri="{FF2B5EF4-FFF2-40B4-BE49-F238E27FC236}">
                <a16:creationId xmlns:a16="http://schemas.microsoft.com/office/drawing/2014/main" id="{AD9C3C87-AC46-4248-9841-131491F7E015}"/>
              </a:ext>
            </a:extLst>
          </p:cNvPr>
          <p:cNvSpPr/>
          <p:nvPr/>
        </p:nvSpPr>
        <p:spPr>
          <a:xfrm>
            <a:off x="9111202" y="345348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8" name="타원 317">
            <a:extLst>
              <a:ext uri="{FF2B5EF4-FFF2-40B4-BE49-F238E27FC236}">
                <a16:creationId xmlns:a16="http://schemas.microsoft.com/office/drawing/2014/main" id="{7A72097E-09A0-40C4-8DBA-84EF8A82665E}"/>
              </a:ext>
            </a:extLst>
          </p:cNvPr>
          <p:cNvSpPr/>
          <p:nvPr/>
        </p:nvSpPr>
        <p:spPr>
          <a:xfrm>
            <a:off x="9342509" y="345348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9" name="타원 318">
            <a:extLst>
              <a:ext uri="{FF2B5EF4-FFF2-40B4-BE49-F238E27FC236}">
                <a16:creationId xmlns:a16="http://schemas.microsoft.com/office/drawing/2014/main" id="{79410F98-25DD-4EF5-85BA-31DF6F65D934}"/>
              </a:ext>
            </a:extLst>
          </p:cNvPr>
          <p:cNvSpPr/>
          <p:nvPr/>
        </p:nvSpPr>
        <p:spPr>
          <a:xfrm>
            <a:off x="9573816" y="345348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0" name="타원 319">
            <a:extLst>
              <a:ext uri="{FF2B5EF4-FFF2-40B4-BE49-F238E27FC236}">
                <a16:creationId xmlns:a16="http://schemas.microsoft.com/office/drawing/2014/main" id="{AF041648-66CD-4F7F-A487-6B1E1AA75798}"/>
              </a:ext>
            </a:extLst>
          </p:cNvPr>
          <p:cNvSpPr/>
          <p:nvPr/>
        </p:nvSpPr>
        <p:spPr>
          <a:xfrm>
            <a:off x="9805122" y="345348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1" name="타원 320">
            <a:extLst>
              <a:ext uri="{FF2B5EF4-FFF2-40B4-BE49-F238E27FC236}">
                <a16:creationId xmlns:a16="http://schemas.microsoft.com/office/drawing/2014/main" id="{DBA80EFA-91D8-4B91-B7A6-CC1275BEFE6A}"/>
              </a:ext>
            </a:extLst>
          </p:cNvPr>
          <p:cNvSpPr/>
          <p:nvPr/>
        </p:nvSpPr>
        <p:spPr>
          <a:xfrm>
            <a:off x="10036429" y="345348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22" name="타원 321">
            <a:extLst>
              <a:ext uri="{FF2B5EF4-FFF2-40B4-BE49-F238E27FC236}">
                <a16:creationId xmlns:a16="http://schemas.microsoft.com/office/drawing/2014/main" id="{893D6E51-75EC-43C8-A537-FB30CFF61DA7}"/>
              </a:ext>
            </a:extLst>
          </p:cNvPr>
          <p:cNvSpPr/>
          <p:nvPr/>
        </p:nvSpPr>
        <p:spPr>
          <a:xfrm>
            <a:off x="10267736" y="3453485"/>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3" name="타원 302">
            <a:extLst>
              <a:ext uri="{FF2B5EF4-FFF2-40B4-BE49-F238E27FC236}">
                <a16:creationId xmlns:a16="http://schemas.microsoft.com/office/drawing/2014/main" id="{A07228FD-3BD3-4FA7-8FE3-0CCDADC83974}"/>
              </a:ext>
            </a:extLst>
          </p:cNvPr>
          <p:cNvSpPr/>
          <p:nvPr/>
        </p:nvSpPr>
        <p:spPr>
          <a:xfrm>
            <a:off x="8185976" y="367917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4" name="타원 303">
            <a:extLst>
              <a:ext uri="{FF2B5EF4-FFF2-40B4-BE49-F238E27FC236}">
                <a16:creationId xmlns:a16="http://schemas.microsoft.com/office/drawing/2014/main" id="{21BA7A61-A738-4150-85D5-A5FE05AF90A2}"/>
              </a:ext>
            </a:extLst>
          </p:cNvPr>
          <p:cNvSpPr/>
          <p:nvPr/>
        </p:nvSpPr>
        <p:spPr>
          <a:xfrm>
            <a:off x="8417283" y="367917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5" name="타원 304">
            <a:extLst>
              <a:ext uri="{FF2B5EF4-FFF2-40B4-BE49-F238E27FC236}">
                <a16:creationId xmlns:a16="http://schemas.microsoft.com/office/drawing/2014/main" id="{B094AD92-48FB-4090-BC62-AA73052E9C40}"/>
              </a:ext>
            </a:extLst>
          </p:cNvPr>
          <p:cNvSpPr/>
          <p:nvPr/>
        </p:nvSpPr>
        <p:spPr>
          <a:xfrm>
            <a:off x="8648589" y="367917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6" name="타원 305">
            <a:extLst>
              <a:ext uri="{FF2B5EF4-FFF2-40B4-BE49-F238E27FC236}">
                <a16:creationId xmlns:a16="http://schemas.microsoft.com/office/drawing/2014/main" id="{53997990-C67B-4137-870F-A24E7F1BD6C5}"/>
              </a:ext>
            </a:extLst>
          </p:cNvPr>
          <p:cNvSpPr/>
          <p:nvPr/>
        </p:nvSpPr>
        <p:spPr>
          <a:xfrm>
            <a:off x="8879896" y="367917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7" name="타원 306">
            <a:extLst>
              <a:ext uri="{FF2B5EF4-FFF2-40B4-BE49-F238E27FC236}">
                <a16:creationId xmlns:a16="http://schemas.microsoft.com/office/drawing/2014/main" id="{50CE82E7-D11C-499A-849B-9D6BFC76C974}"/>
              </a:ext>
            </a:extLst>
          </p:cNvPr>
          <p:cNvSpPr/>
          <p:nvPr/>
        </p:nvSpPr>
        <p:spPr>
          <a:xfrm>
            <a:off x="9111202" y="367917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8" name="타원 307">
            <a:extLst>
              <a:ext uri="{FF2B5EF4-FFF2-40B4-BE49-F238E27FC236}">
                <a16:creationId xmlns:a16="http://schemas.microsoft.com/office/drawing/2014/main" id="{4DFE4058-DD0D-49CB-8746-4CC275A42311}"/>
              </a:ext>
            </a:extLst>
          </p:cNvPr>
          <p:cNvSpPr/>
          <p:nvPr/>
        </p:nvSpPr>
        <p:spPr>
          <a:xfrm>
            <a:off x="9342509" y="367917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9" name="타원 308">
            <a:extLst>
              <a:ext uri="{FF2B5EF4-FFF2-40B4-BE49-F238E27FC236}">
                <a16:creationId xmlns:a16="http://schemas.microsoft.com/office/drawing/2014/main" id="{E76A2E37-BA98-44BF-A7B3-7D89D764ED54}"/>
              </a:ext>
            </a:extLst>
          </p:cNvPr>
          <p:cNvSpPr/>
          <p:nvPr/>
        </p:nvSpPr>
        <p:spPr>
          <a:xfrm>
            <a:off x="9573816" y="367917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0" name="타원 309">
            <a:extLst>
              <a:ext uri="{FF2B5EF4-FFF2-40B4-BE49-F238E27FC236}">
                <a16:creationId xmlns:a16="http://schemas.microsoft.com/office/drawing/2014/main" id="{1FD4BB1E-339A-463C-8366-2663E2A04DF8}"/>
              </a:ext>
            </a:extLst>
          </p:cNvPr>
          <p:cNvSpPr/>
          <p:nvPr/>
        </p:nvSpPr>
        <p:spPr>
          <a:xfrm>
            <a:off x="9805122" y="367917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1" name="타원 310">
            <a:extLst>
              <a:ext uri="{FF2B5EF4-FFF2-40B4-BE49-F238E27FC236}">
                <a16:creationId xmlns:a16="http://schemas.microsoft.com/office/drawing/2014/main" id="{FC2DBE5C-F398-484A-BAC2-FF267F7BD87C}"/>
              </a:ext>
            </a:extLst>
          </p:cNvPr>
          <p:cNvSpPr/>
          <p:nvPr/>
        </p:nvSpPr>
        <p:spPr>
          <a:xfrm>
            <a:off x="10036429" y="367917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12" name="타원 311">
            <a:extLst>
              <a:ext uri="{FF2B5EF4-FFF2-40B4-BE49-F238E27FC236}">
                <a16:creationId xmlns:a16="http://schemas.microsoft.com/office/drawing/2014/main" id="{F0E91E59-1C93-4287-834D-A43FE2B40D66}"/>
              </a:ext>
            </a:extLst>
          </p:cNvPr>
          <p:cNvSpPr/>
          <p:nvPr/>
        </p:nvSpPr>
        <p:spPr>
          <a:xfrm>
            <a:off x="10267736" y="367917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3" name="타원 292">
            <a:extLst>
              <a:ext uri="{FF2B5EF4-FFF2-40B4-BE49-F238E27FC236}">
                <a16:creationId xmlns:a16="http://schemas.microsoft.com/office/drawing/2014/main" id="{A8DC38F9-195C-47A9-A77D-7CE043C8BDF3}"/>
              </a:ext>
            </a:extLst>
          </p:cNvPr>
          <p:cNvSpPr/>
          <p:nvPr/>
        </p:nvSpPr>
        <p:spPr>
          <a:xfrm>
            <a:off x="8185976" y="390486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4" name="타원 293">
            <a:extLst>
              <a:ext uri="{FF2B5EF4-FFF2-40B4-BE49-F238E27FC236}">
                <a16:creationId xmlns:a16="http://schemas.microsoft.com/office/drawing/2014/main" id="{3C6C3C39-69C0-4DE7-AF3C-4E0A86E1C363}"/>
              </a:ext>
            </a:extLst>
          </p:cNvPr>
          <p:cNvSpPr/>
          <p:nvPr/>
        </p:nvSpPr>
        <p:spPr>
          <a:xfrm>
            <a:off x="8417283" y="390486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5" name="타원 294">
            <a:extLst>
              <a:ext uri="{FF2B5EF4-FFF2-40B4-BE49-F238E27FC236}">
                <a16:creationId xmlns:a16="http://schemas.microsoft.com/office/drawing/2014/main" id="{49886823-384B-4120-BA6C-7015DB128B5E}"/>
              </a:ext>
            </a:extLst>
          </p:cNvPr>
          <p:cNvSpPr/>
          <p:nvPr/>
        </p:nvSpPr>
        <p:spPr>
          <a:xfrm>
            <a:off x="8648589" y="390486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6" name="타원 295">
            <a:extLst>
              <a:ext uri="{FF2B5EF4-FFF2-40B4-BE49-F238E27FC236}">
                <a16:creationId xmlns:a16="http://schemas.microsoft.com/office/drawing/2014/main" id="{974C9469-6843-4F9B-9C73-4529BFB01F87}"/>
              </a:ext>
            </a:extLst>
          </p:cNvPr>
          <p:cNvSpPr/>
          <p:nvPr/>
        </p:nvSpPr>
        <p:spPr>
          <a:xfrm>
            <a:off x="8879896" y="390486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7" name="타원 296">
            <a:extLst>
              <a:ext uri="{FF2B5EF4-FFF2-40B4-BE49-F238E27FC236}">
                <a16:creationId xmlns:a16="http://schemas.microsoft.com/office/drawing/2014/main" id="{7847F9B7-9F15-4FB0-A079-F5D23A459C0F}"/>
              </a:ext>
            </a:extLst>
          </p:cNvPr>
          <p:cNvSpPr/>
          <p:nvPr/>
        </p:nvSpPr>
        <p:spPr>
          <a:xfrm>
            <a:off x="9111202" y="390486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8" name="타원 297">
            <a:extLst>
              <a:ext uri="{FF2B5EF4-FFF2-40B4-BE49-F238E27FC236}">
                <a16:creationId xmlns:a16="http://schemas.microsoft.com/office/drawing/2014/main" id="{A2DEE721-D875-4B05-8E10-C1A2D1D46BA7}"/>
              </a:ext>
            </a:extLst>
          </p:cNvPr>
          <p:cNvSpPr/>
          <p:nvPr/>
        </p:nvSpPr>
        <p:spPr>
          <a:xfrm>
            <a:off x="9342509" y="390486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9" name="타원 298">
            <a:extLst>
              <a:ext uri="{FF2B5EF4-FFF2-40B4-BE49-F238E27FC236}">
                <a16:creationId xmlns:a16="http://schemas.microsoft.com/office/drawing/2014/main" id="{ECBDE921-88AB-45F9-AC2B-154E87597448}"/>
              </a:ext>
            </a:extLst>
          </p:cNvPr>
          <p:cNvSpPr/>
          <p:nvPr/>
        </p:nvSpPr>
        <p:spPr>
          <a:xfrm>
            <a:off x="9573816" y="390486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0" name="타원 299">
            <a:extLst>
              <a:ext uri="{FF2B5EF4-FFF2-40B4-BE49-F238E27FC236}">
                <a16:creationId xmlns:a16="http://schemas.microsoft.com/office/drawing/2014/main" id="{32A174CF-2A9B-4B8D-ABDA-924DE7A96661}"/>
              </a:ext>
            </a:extLst>
          </p:cNvPr>
          <p:cNvSpPr/>
          <p:nvPr/>
        </p:nvSpPr>
        <p:spPr>
          <a:xfrm>
            <a:off x="9805122" y="390486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1" name="타원 300">
            <a:extLst>
              <a:ext uri="{FF2B5EF4-FFF2-40B4-BE49-F238E27FC236}">
                <a16:creationId xmlns:a16="http://schemas.microsoft.com/office/drawing/2014/main" id="{AB203ACE-DDD0-4C14-B6A0-5158D3E383BD}"/>
              </a:ext>
            </a:extLst>
          </p:cNvPr>
          <p:cNvSpPr/>
          <p:nvPr/>
        </p:nvSpPr>
        <p:spPr>
          <a:xfrm>
            <a:off x="10036429" y="390486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2" name="타원 301">
            <a:extLst>
              <a:ext uri="{FF2B5EF4-FFF2-40B4-BE49-F238E27FC236}">
                <a16:creationId xmlns:a16="http://schemas.microsoft.com/office/drawing/2014/main" id="{87F41E75-EB97-43CC-9C62-AE2C031B833E}"/>
              </a:ext>
            </a:extLst>
          </p:cNvPr>
          <p:cNvSpPr/>
          <p:nvPr/>
        </p:nvSpPr>
        <p:spPr>
          <a:xfrm>
            <a:off x="10267736" y="390486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3" name="타원 282">
            <a:extLst>
              <a:ext uri="{FF2B5EF4-FFF2-40B4-BE49-F238E27FC236}">
                <a16:creationId xmlns:a16="http://schemas.microsoft.com/office/drawing/2014/main" id="{86805F7B-FF5E-478B-AE4D-83D869CE5BD7}"/>
              </a:ext>
            </a:extLst>
          </p:cNvPr>
          <p:cNvSpPr/>
          <p:nvPr/>
        </p:nvSpPr>
        <p:spPr>
          <a:xfrm>
            <a:off x="8185976" y="413055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4" name="타원 283">
            <a:extLst>
              <a:ext uri="{FF2B5EF4-FFF2-40B4-BE49-F238E27FC236}">
                <a16:creationId xmlns:a16="http://schemas.microsoft.com/office/drawing/2014/main" id="{4EB61323-5C5B-4B16-9A5D-8C2B47BF8A7A}"/>
              </a:ext>
            </a:extLst>
          </p:cNvPr>
          <p:cNvSpPr/>
          <p:nvPr/>
        </p:nvSpPr>
        <p:spPr>
          <a:xfrm>
            <a:off x="8417283" y="413055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5" name="타원 284">
            <a:extLst>
              <a:ext uri="{FF2B5EF4-FFF2-40B4-BE49-F238E27FC236}">
                <a16:creationId xmlns:a16="http://schemas.microsoft.com/office/drawing/2014/main" id="{114FA26E-0761-4799-A039-1802318072F3}"/>
              </a:ext>
            </a:extLst>
          </p:cNvPr>
          <p:cNvSpPr/>
          <p:nvPr/>
        </p:nvSpPr>
        <p:spPr>
          <a:xfrm>
            <a:off x="8648589" y="413055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6" name="타원 285">
            <a:extLst>
              <a:ext uri="{FF2B5EF4-FFF2-40B4-BE49-F238E27FC236}">
                <a16:creationId xmlns:a16="http://schemas.microsoft.com/office/drawing/2014/main" id="{7ED1B2EF-6CF0-460A-B38E-CC7DD08AF3F3}"/>
              </a:ext>
            </a:extLst>
          </p:cNvPr>
          <p:cNvSpPr/>
          <p:nvPr/>
        </p:nvSpPr>
        <p:spPr>
          <a:xfrm>
            <a:off x="8879896" y="413055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7" name="타원 286">
            <a:extLst>
              <a:ext uri="{FF2B5EF4-FFF2-40B4-BE49-F238E27FC236}">
                <a16:creationId xmlns:a16="http://schemas.microsoft.com/office/drawing/2014/main" id="{3800A15E-1CD5-42EB-A761-8582BE5F1015}"/>
              </a:ext>
            </a:extLst>
          </p:cNvPr>
          <p:cNvSpPr/>
          <p:nvPr/>
        </p:nvSpPr>
        <p:spPr>
          <a:xfrm>
            <a:off x="9111202" y="413055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8" name="타원 287">
            <a:extLst>
              <a:ext uri="{FF2B5EF4-FFF2-40B4-BE49-F238E27FC236}">
                <a16:creationId xmlns:a16="http://schemas.microsoft.com/office/drawing/2014/main" id="{112659CA-849D-40C8-9BEA-29D21DB52306}"/>
              </a:ext>
            </a:extLst>
          </p:cNvPr>
          <p:cNvSpPr/>
          <p:nvPr/>
        </p:nvSpPr>
        <p:spPr>
          <a:xfrm>
            <a:off x="9342509" y="413055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89" name="타원 288">
            <a:extLst>
              <a:ext uri="{FF2B5EF4-FFF2-40B4-BE49-F238E27FC236}">
                <a16:creationId xmlns:a16="http://schemas.microsoft.com/office/drawing/2014/main" id="{594CE2FA-66CA-4080-9CE6-F730A06A2079}"/>
              </a:ext>
            </a:extLst>
          </p:cNvPr>
          <p:cNvSpPr/>
          <p:nvPr/>
        </p:nvSpPr>
        <p:spPr>
          <a:xfrm>
            <a:off x="9573816" y="413055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0" name="타원 289">
            <a:extLst>
              <a:ext uri="{FF2B5EF4-FFF2-40B4-BE49-F238E27FC236}">
                <a16:creationId xmlns:a16="http://schemas.microsoft.com/office/drawing/2014/main" id="{AEEAB65D-B606-4918-B877-12276DE69F0A}"/>
              </a:ext>
            </a:extLst>
          </p:cNvPr>
          <p:cNvSpPr/>
          <p:nvPr/>
        </p:nvSpPr>
        <p:spPr>
          <a:xfrm>
            <a:off x="9805122" y="413055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1" name="타원 290">
            <a:extLst>
              <a:ext uri="{FF2B5EF4-FFF2-40B4-BE49-F238E27FC236}">
                <a16:creationId xmlns:a16="http://schemas.microsoft.com/office/drawing/2014/main" id="{1B2BEBEA-3BD2-4402-B321-E61AE33E5A92}"/>
              </a:ext>
            </a:extLst>
          </p:cNvPr>
          <p:cNvSpPr/>
          <p:nvPr/>
        </p:nvSpPr>
        <p:spPr>
          <a:xfrm>
            <a:off x="10036429" y="413055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2" name="타원 291">
            <a:extLst>
              <a:ext uri="{FF2B5EF4-FFF2-40B4-BE49-F238E27FC236}">
                <a16:creationId xmlns:a16="http://schemas.microsoft.com/office/drawing/2014/main" id="{53EFDDE9-83CE-4B37-8C7E-9077A796BC0B}"/>
              </a:ext>
            </a:extLst>
          </p:cNvPr>
          <p:cNvSpPr/>
          <p:nvPr/>
        </p:nvSpPr>
        <p:spPr>
          <a:xfrm>
            <a:off x="10267736" y="4130553"/>
            <a:ext cx="191591" cy="19159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52652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3AF74335-4CA7-4837-9591-4B25D3EAA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3" name="양쪽 대괄호 22">
            <a:extLst>
              <a:ext uri="{FF2B5EF4-FFF2-40B4-BE49-F238E27FC236}">
                <a16:creationId xmlns:a16="http://schemas.microsoft.com/office/drawing/2014/main" id="{473A54C5-95FB-453D-BAAD-4B0AC40FA606}"/>
              </a:ext>
            </a:extLst>
          </p:cNvPr>
          <p:cNvSpPr/>
          <p:nvPr/>
        </p:nvSpPr>
        <p:spPr>
          <a:xfrm>
            <a:off x="2931160" y="2567935"/>
            <a:ext cx="6329680" cy="1722120"/>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24" name="TextBox 23">
            <a:extLst>
              <a:ext uri="{FF2B5EF4-FFF2-40B4-BE49-F238E27FC236}">
                <a16:creationId xmlns:a16="http://schemas.microsoft.com/office/drawing/2014/main" id="{79371D56-C866-478B-ABB8-50F2CFA05ED3}"/>
              </a:ext>
            </a:extLst>
          </p:cNvPr>
          <p:cNvSpPr txBox="1"/>
          <p:nvPr/>
        </p:nvSpPr>
        <p:spPr>
          <a:xfrm>
            <a:off x="4988164" y="2567935"/>
            <a:ext cx="2215671" cy="769441"/>
          </a:xfrm>
          <a:prstGeom prst="rect">
            <a:avLst/>
          </a:prstGeom>
          <a:noFill/>
        </p:spPr>
        <p:txBody>
          <a:bodyPr wrap="none" rtlCol="0">
            <a:spAutoFit/>
          </a:bodyPr>
          <a:lstStyle/>
          <a:p>
            <a:pPr algn="ctr"/>
            <a:r>
              <a:rPr lang="en-US" altLang="ko-KR" sz="4400" spc="600" dirty="0">
                <a:solidFill>
                  <a:schemeClr val="bg1"/>
                </a:solidFill>
              </a:rPr>
              <a:t>Part 3</a:t>
            </a:r>
            <a:endParaRPr lang="ko-KR" altLang="en-US" sz="4400" spc="600" dirty="0">
              <a:solidFill>
                <a:schemeClr val="bg1"/>
              </a:solidFill>
            </a:endParaRPr>
          </a:p>
        </p:txBody>
      </p:sp>
      <p:sp>
        <p:nvSpPr>
          <p:cNvPr id="25" name="TextBox 24">
            <a:extLst>
              <a:ext uri="{FF2B5EF4-FFF2-40B4-BE49-F238E27FC236}">
                <a16:creationId xmlns:a16="http://schemas.microsoft.com/office/drawing/2014/main" id="{670DB16B-DBA9-4B28-AFDA-9B683CF1D4BF}"/>
              </a:ext>
            </a:extLst>
          </p:cNvPr>
          <p:cNvSpPr txBox="1"/>
          <p:nvPr/>
        </p:nvSpPr>
        <p:spPr>
          <a:xfrm>
            <a:off x="3609745" y="3492495"/>
            <a:ext cx="4972515" cy="646331"/>
          </a:xfrm>
          <a:prstGeom prst="rect">
            <a:avLst/>
          </a:prstGeom>
          <a:noFill/>
        </p:spPr>
        <p:txBody>
          <a:bodyPr wrap="none" rtlCol="0">
            <a:spAutoFit/>
          </a:bodyPr>
          <a:lstStyle/>
          <a:p>
            <a:pPr algn="ctr"/>
            <a:r>
              <a:rPr lang="en-US" altLang="ko-KR" sz="3600" b="1" spc="600" dirty="0">
                <a:solidFill>
                  <a:schemeClr val="bg1"/>
                </a:solidFill>
              </a:rPr>
              <a:t>Insert Title Here</a:t>
            </a:r>
            <a:endParaRPr lang="ko-KR" altLang="en-US" sz="3600" b="1" spc="600" dirty="0">
              <a:solidFill>
                <a:schemeClr val="bg1"/>
              </a:solidFill>
            </a:endParaRPr>
          </a:p>
        </p:txBody>
      </p:sp>
    </p:spTree>
    <p:extLst>
      <p:ext uri="{BB962C8B-B14F-4D97-AF65-F5344CB8AC3E}">
        <p14:creationId xmlns:p14="http://schemas.microsoft.com/office/powerpoint/2010/main" val="410594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테마">
  <a:themeElements>
    <a:clrScheme name="사용자 지정 6">
      <a:dk1>
        <a:srgbClr val="3A3838"/>
      </a:dk1>
      <a:lt1>
        <a:srgbClr val="FFFFFF"/>
      </a:lt1>
      <a:dk2>
        <a:srgbClr val="5D5B5B"/>
      </a:dk2>
      <a:lt2>
        <a:srgbClr val="F2F2F2"/>
      </a:lt2>
      <a:accent1>
        <a:srgbClr val="C87661"/>
      </a:accent1>
      <a:accent2>
        <a:srgbClr val="DF9D8C"/>
      </a:accent2>
      <a:accent3>
        <a:srgbClr val="FBD6C1"/>
      </a:accent3>
      <a:accent4>
        <a:srgbClr val="BB9F9E"/>
      </a:accent4>
      <a:accent5>
        <a:srgbClr val="8F807F"/>
      </a:accent5>
      <a:accent6>
        <a:srgbClr val="726564"/>
      </a:accent6>
      <a:hlink>
        <a:srgbClr val="757070"/>
      </a:hlink>
      <a:folHlink>
        <a:srgbClr val="757070"/>
      </a:folHlink>
    </a:clrScheme>
    <a:fontScheme name="사용자 지정 1">
      <a:majorFont>
        <a:latin typeface="Arial"/>
        <a:ea typeface="나눔스퀘어 Bold"/>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255</Words>
  <Application>Microsoft Office PowerPoint</Application>
  <PresentationFormat>와이드스크린</PresentationFormat>
  <Paragraphs>71</Paragraphs>
  <Slides>12</Slides>
  <Notes>0</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12</vt:i4>
      </vt:variant>
    </vt:vector>
  </HeadingPairs>
  <TitlesOfParts>
    <vt:vector size="15" baseType="lpstr">
      <vt:lpstr>나눔스퀘어 Bold</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cvr</cp:lastModifiedBy>
  <cp:revision>12</cp:revision>
  <dcterms:created xsi:type="dcterms:W3CDTF">2019-05-02T12:38:46Z</dcterms:created>
  <dcterms:modified xsi:type="dcterms:W3CDTF">2021-07-29T05:49:04Z</dcterms:modified>
</cp:coreProperties>
</file>